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8531-9D62-3E49-80B9-217C60AC299C}" type="datetimeFigureOut">
              <a:rPr lang="en-US" smtClean="0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97188" y="1632599"/>
            <a:ext cx="2627780" cy="1894665"/>
            <a:chOff x="1897188" y="1632599"/>
            <a:chExt cx="2627780" cy="18946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rcRect t="7031"/>
            <a:stretch>
              <a:fillRect/>
            </a:stretch>
          </p:blipFill>
          <p:spPr>
            <a:xfrm>
              <a:off x="1897188" y="1632599"/>
              <a:ext cx="2627780" cy="189466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1985369" y="3247106"/>
              <a:ext cx="2422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This picture</a:t>
              </a:r>
              <a:r>
                <a:rPr lang="en-US" sz="1200" dirty="0" smtClean="0"/>
                <a:t> went bye-bye.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Geyer</dc:creator>
  <cp:lastModifiedBy>Seth Geyer</cp:lastModifiedBy>
  <cp:revision>2</cp:revision>
  <dcterms:created xsi:type="dcterms:W3CDTF">2014-02-03T23:23:12Z</dcterms:created>
  <dcterms:modified xsi:type="dcterms:W3CDTF">2014-02-04T15:34:02Z</dcterms:modified>
</cp:coreProperties>
</file>