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8531-9D62-3E49-80B9-217C60AC299C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3342-D48D-884F-B9A9-0B7C7A64CF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6283" y="2886511"/>
            <a:ext cx="2908556" cy="2817995"/>
            <a:chOff x="1736283" y="2886511"/>
            <a:chExt cx="2908556" cy="2817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rcRect t="7031"/>
            <a:stretch>
              <a:fillRect/>
            </a:stretch>
          </p:blipFill>
          <p:spPr>
            <a:xfrm>
              <a:off x="1882590" y="2886511"/>
              <a:ext cx="2627780" cy="19544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36283" y="4781176"/>
              <a:ext cx="2908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This picture was the bomb!...</a:t>
              </a:r>
            </a:p>
            <a:p>
              <a:pPr algn="ctr"/>
              <a:r>
                <a:rPr lang="en-US" dirty="0" smtClean="0"/>
                <a:t>But it’s been removed by the</a:t>
              </a:r>
            </a:p>
            <a:p>
              <a:pPr algn="ctr"/>
              <a:r>
                <a:rPr lang="en-US" dirty="0" smtClean="0"/>
                <a:t>Person that uploaded it.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Geyer</dc:creator>
  <cp:lastModifiedBy>Seth Geyer</cp:lastModifiedBy>
  <cp:revision>1</cp:revision>
  <dcterms:created xsi:type="dcterms:W3CDTF">2014-02-03T23:14:05Z</dcterms:created>
  <dcterms:modified xsi:type="dcterms:W3CDTF">2014-02-03T23:21:47Z</dcterms:modified>
</cp:coreProperties>
</file>