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66" d="100"/>
          <a:sy n="66" d="100"/>
        </p:scale>
        <p:origin x="1287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3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0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13543"/>
            <a:ext cx="7886700" cy="3771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7" name="image1.png" descr="https://lh4.googleusercontent.com/qkGRsoreDwQ50uHdIJ9rDyi0hxBPQ-H4y98r8soq9v7LqZokzYE2WfI8nlCDXi9lXQgoTe3V5PBBWA2gUF3L8x44PoMuSlDWn56i9OC9c7F5-6oPrx7z_8F3Hle_SxIQn9QvO5sT">
            <a:extLst>
              <a:ext uri="{FF2B5EF4-FFF2-40B4-BE49-F238E27FC236}">
                <a16:creationId xmlns:a16="http://schemas.microsoft.com/office/drawing/2014/main" id="{ABA816BC-C284-40AD-AE80-22E9356AD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7"/>
            <a:ext cx="1471613" cy="71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EC25389-25FF-43FE-A8CD-162314A5F974}"/>
              </a:ext>
            </a:extLst>
          </p:cNvPr>
          <p:cNvSpPr/>
          <p:nvPr userDrawn="1"/>
        </p:nvSpPr>
        <p:spPr>
          <a:xfrm>
            <a:off x="1343025" y="190500"/>
            <a:ext cx="7800975" cy="41910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ORGANIGRAMA DEL SISTEMA DE GESTIÓN DE CALIDAD INE NAYARIT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D31340C-E6C7-4BDE-94D7-5BCF4FCB6D83}"/>
              </a:ext>
            </a:extLst>
          </p:cNvPr>
          <p:cNvSpPr/>
          <p:nvPr userDrawn="1"/>
        </p:nvSpPr>
        <p:spPr>
          <a:xfrm>
            <a:off x="0" y="6239741"/>
            <a:ext cx="9144000" cy="618258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5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68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36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4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4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0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2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98C1-1C6E-4C3E-B119-81390C120776}" type="datetimeFigureOut">
              <a:rPr lang="es-MX" smtClean="0"/>
              <a:t>23/07/2020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A4C5-438A-4215-9DEB-1E7158D075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67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80C37C4-6F03-41FE-AB33-9D3F445E4D12}"/>
              </a:ext>
            </a:extLst>
          </p:cNvPr>
          <p:cNvSpPr/>
          <p:nvPr/>
        </p:nvSpPr>
        <p:spPr>
          <a:xfrm>
            <a:off x="0" y="4349881"/>
            <a:ext cx="9144000" cy="165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8DD769-4503-4C77-944F-B7C15544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9144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conchita.maldonado@hotmail.com</dc:creator>
  <cp:lastModifiedBy>conchita.maldonado@hotmail.com</cp:lastModifiedBy>
  <cp:revision>2</cp:revision>
  <dcterms:created xsi:type="dcterms:W3CDTF">2020-07-24T00:35:05Z</dcterms:created>
  <dcterms:modified xsi:type="dcterms:W3CDTF">2020-07-24T00:45:12Z</dcterms:modified>
</cp:coreProperties>
</file>