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sldIdLst>
    <p:sldId id="289" r:id="rId3"/>
  </p:sldIdLst>
  <p:sldSz cx="12192000" cy="6858000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522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1504" userDrawn="1">
          <p15:clr>
            <a:srgbClr val="A4A3A4"/>
          </p15:clr>
        </p15:guide>
        <p15:guide id="5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7F"/>
    <a:srgbClr val="A7D77B"/>
    <a:srgbClr val="ABD981"/>
    <a:srgbClr val="EE81BD"/>
    <a:srgbClr val="B3196D"/>
    <a:srgbClr val="E5439C"/>
    <a:srgbClr val="E22A8F"/>
    <a:srgbClr val="C71B79"/>
    <a:srgbClr val="E668B3"/>
    <a:srgbClr val="B4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979"/>
        <p:guide pos="3522"/>
        <p:guide orient="horz" pos="2954"/>
        <p:guide pos="1504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F752E-69D5-48DF-BF84-C2B3B2C6E5E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5A7882A2-AA94-49D7-82A0-77AC00F713CE}">
      <dgm:prSet phldrT="[Texto]"/>
      <dgm:spPr>
        <a:xfrm>
          <a:off x="202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Entrevista</a:t>
          </a:r>
        </a:p>
      </dgm:t>
    </dgm:pt>
    <dgm:pt modelId="{F79DC91A-1E2A-400B-8A5C-CCDCC7B1DD1C}" type="parTrans" cxnId="{D3B6820D-2731-442A-9CBA-427ED865FAF4}">
      <dgm:prSet/>
      <dgm:spPr/>
      <dgm:t>
        <a:bodyPr/>
        <a:lstStyle/>
        <a:p>
          <a:endParaRPr lang="es-ES"/>
        </a:p>
      </dgm:t>
    </dgm:pt>
    <dgm:pt modelId="{7DEEE6C8-5130-4F23-B35E-9206FA3314AF}" type="sibTrans" cxnId="{D3B6820D-2731-442A-9CBA-427ED865FAF4}">
      <dgm:prSet/>
      <dgm:spPr/>
      <dgm:t>
        <a:bodyPr/>
        <a:lstStyle/>
        <a:p>
          <a:endParaRPr lang="es-ES"/>
        </a:p>
      </dgm:t>
    </dgm:pt>
    <dgm:pt modelId="{6D494CB9-0899-466F-A9F7-C244854F2340}">
      <dgm:prSet phldrT="[Texto]"/>
      <dgm:spPr>
        <a:xfrm>
          <a:off x="162708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Trámite</a:t>
          </a:r>
        </a:p>
      </dgm:t>
    </dgm:pt>
    <dgm:pt modelId="{171F7C01-E4B1-4073-B7A0-778FF35FAA2F}" type="parTrans" cxnId="{949D8AE2-8196-4AF9-97CB-533C25B70016}">
      <dgm:prSet/>
      <dgm:spPr/>
      <dgm:t>
        <a:bodyPr/>
        <a:lstStyle/>
        <a:p>
          <a:endParaRPr lang="es-ES"/>
        </a:p>
      </dgm:t>
    </dgm:pt>
    <dgm:pt modelId="{CD81C631-3D16-4F1C-AE4E-CE53894BCEBC}" type="sibTrans" cxnId="{949D8AE2-8196-4AF9-97CB-533C25B70016}">
      <dgm:prSet/>
      <dgm:spPr/>
      <dgm:t>
        <a:bodyPr/>
        <a:lstStyle/>
        <a:p>
          <a:endParaRPr lang="es-ES"/>
        </a:p>
      </dgm:t>
    </dgm:pt>
    <dgm:pt modelId="{9026F4FF-3817-4E69-8B86-8D2B5BB5FDE0}">
      <dgm:prSet phldrT="[Texto]"/>
      <dgm:spPr>
        <a:xfrm>
          <a:off x="325213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Transferencia de la Información</a:t>
          </a:r>
        </a:p>
      </dgm:t>
    </dgm:pt>
    <dgm:pt modelId="{173DA0FC-7E1C-44C0-A1E5-0E993B0D97EC}" type="parTrans" cxnId="{A0E41CAD-C027-4FBC-B48E-A93DCD19E992}">
      <dgm:prSet/>
      <dgm:spPr/>
      <dgm:t>
        <a:bodyPr/>
        <a:lstStyle/>
        <a:p>
          <a:endParaRPr lang="es-ES"/>
        </a:p>
      </dgm:t>
    </dgm:pt>
    <dgm:pt modelId="{4B5C4E84-1C8B-4238-9321-F0EF102E4775}" type="sibTrans" cxnId="{A0E41CAD-C027-4FBC-B48E-A93DCD19E992}">
      <dgm:prSet/>
      <dgm:spPr/>
      <dgm:t>
        <a:bodyPr/>
        <a:lstStyle/>
        <a:p>
          <a:endParaRPr lang="es-ES"/>
        </a:p>
      </dgm:t>
    </dgm:pt>
    <dgm:pt modelId="{CF88AADA-EA27-4BC4-BD20-041FDF863781}">
      <dgm:prSet phldrT="[Texto]"/>
      <dgm:spPr>
        <a:xfrm>
          <a:off x="487719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Conciliación</a:t>
          </a:r>
        </a:p>
      </dgm:t>
    </dgm:pt>
    <dgm:pt modelId="{3B1659C7-91B2-4420-9CFB-76C6B7C5468E}" type="parTrans" cxnId="{4ACB57EE-FED9-4F9E-BA8F-D319E268324E}">
      <dgm:prSet/>
      <dgm:spPr/>
      <dgm:t>
        <a:bodyPr/>
        <a:lstStyle/>
        <a:p>
          <a:endParaRPr lang="es-ES"/>
        </a:p>
      </dgm:t>
    </dgm:pt>
    <dgm:pt modelId="{97113AF4-91D7-4F7A-96A0-AC0475685B26}" type="sibTrans" cxnId="{4ACB57EE-FED9-4F9E-BA8F-D319E268324E}">
      <dgm:prSet/>
      <dgm:spPr/>
      <dgm:t>
        <a:bodyPr/>
        <a:lstStyle/>
        <a:p>
          <a:endParaRPr lang="es-ES"/>
        </a:p>
      </dgm:t>
    </dgm:pt>
    <dgm:pt modelId="{86CBE4CE-A355-48B5-A424-2188EC44398C}">
      <dgm:prSet phldrT="[Texto]"/>
      <dgm:spPr>
        <a:xfrm>
          <a:off x="650224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Entrega de la CPV</a:t>
          </a:r>
        </a:p>
      </dgm:t>
    </dgm:pt>
    <dgm:pt modelId="{1D16C290-D428-41CF-9833-956185DC143D}" type="parTrans" cxnId="{EBB0A044-8A1E-491D-BDA2-1EA75D17410C}">
      <dgm:prSet/>
      <dgm:spPr/>
      <dgm:t>
        <a:bodyPr/>
        <a:lstStyle/>
        <a:p>
          <a:endParaRPr lang="es-ES"/>
        </a:p>
      </dgm:t>
    </dgm:pt>
    <dgm:pt modelId="{CA44EC44-C05B-44AE-9402-E4EC43494344}" type="sibTrans" cxnId="{EBB0A044-8A1E-491D-BDA2-1EA75D17410C}">
      <dgm:prSet/>
      <dgm:spPr/>
      <dgm:t>
        <a:bodyPr/>
        <a:lstStyle/>
        <a:p>
          <a:endParaRPr lang="es-ES"/>
        </a:p>
      </dgm:t>
    </dgm:pt>
    <dgm:pt modelId="{2964CCC2-2630-4ED0-9D48-AD0F56ABD724}" type="pres">
      <dgm:prSet presAssocID="{B7EF752E-69D5-48DF-BF84-C2B3B2C6E5E8}" presName="Name0" presStyleCnt="0">
        <dgm:presLayoutVars>
          <dgm:dir/>
          <dgm:animLvl val="lvl"/>
          <dgm:resizeHandles val="exact"/>
        </dgm:presLayoutVars>
      </dgm:prSet>
      <dgm:spPr/>
    </dgm:pt>
    <dgm:pt modelId="{0267B818-88A8-4FCE-8124-7AC7D2B0F4F8}" type="pres">
      <dgm:prSet presAssocID="{5A7882A2-AA94-49D7-82A0-77AC00F713C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6FE58C6-46D1-4577-834D-0581FA5F9559}" type="pres">
      <dgm:prSet presAssocID="{7DEEE6C8-5130-4F23-B35E-9206FA3314AF}" presName="parTxOnlySpace" presStyleCnt="0"/>
      <dgm:spPr/>
    </dgm:pt>
    <dgm:pt modelId="{36CE3D86-1EE9-4E54-9BA3-2E4552E21B50}" type="pres">
      <dgm:prSet presAssocID="{6D494CB9-0899-466F-A9F7-C244854F234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E2176EF-2BB0-4513-A1F5-5A3AD786F67B}" type="pres">
      <dgm:prSet presAssocID="{CD81C631-3D16-4F1C-AE4E-CE53894BCEBC}" presName="parTxOnlySpace" presStyleCnt="0"/>
      <dgm:spPr/>
    </dgm:pt>
    <dgm:pt modelId="{0F85EDA8-C0F6-4977-A010-C9298C7F71F2}" type="pres">
      <dgm:prSet presAssocID="{9026F4FF-3817-4E69-8B86-8D2B5BB5FDE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1476219-6647-4480-92A5-144D62F058FF}" type="pres">
      <dgm:prSet presAssocID="{4B5C4E84-1C8B-4238-9321-F0EF102E4775}" presName="parTxOnlySpace" presStyleCnt="0"/>
      <dgm:spPr/>
    </dgm:pt>
    <dgm:pt modelId="{D75E5CC8-91F1-4D27-AED9-CCBB2E39BD62}" type="pres">
      <dgm:prSet presAssocID="{CF88AADA-EA27-4BC4-BD20-041FDF86378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8975EAF-F69C-4188-9AE3-16A9657C04DD}" type="pres">
      <dgm:prSet presAssocID="{97113AF4-91D7-4F7A-96A0-AC0475685B26}" presName="parTxOnlySpace" presStyleCnt="0"/>
      <dgm:spPr/>
    </dgm:pt>
    <dgm:pt modelId="{0A89EC45-A666-4F5E-8D5A-A8F8C2248BAD}" type="pres">
      <dgm:prSet presAssocID="{86CBE4CE-A355-48B5-A424-2188EC44398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B6820D-2731-442A-9CBA-427ED865FAF4}" srcId="{B7EF752E-69D5-48DF-BF84-C2B3B2C6E5E8}" destId="{5A7882A2-AA94-49D7-82A0-77AC00F713CE}" srcOrd="0" destOrd="0" parTransId="{F79DC91A-1E2A-400B-8A5C-CCDCC7B1DD1C}" sibTransId="{7DEEE6C8-5130-4F23-B35E-9206FA3314AF}"/>
    <dgm:cxn modelId="{F5F2B70F-09B7-4A02-BE91-2EB1B7750DAC}" type="presOf" srcId="{CF88AADA-EA27-4BC4-BD20-041FDF863781}" destId="{D75E5CC8-91F1-4D27-AED9-CCBB2E39BD62}" srcOrd="0" destOrd="0" presId="urn:microsoft.com/office/officeart/2005/8/layout/chevron1"/>
    <dgm:cxn modelId="{41D2F03F-8865-4EF7-8432-0832C4D667F4}" type="presOf" srcId="{6D494CB9-0899-466F-A9F7-C244854F2340}" destId="{36CE3D86-1EE9-4E54-9BA3-2E4552E21B50}" srcOrd="0" destOrd="0" presId="urn:microsoft.com/office/officeart/2005/8/layout/chevron1"/>
    <dgm:cxn modelId="{EBB0A044-8A1E-491D-BDA2-1EA75D17410C}" srcId="{B7EF752E-69D5-48DF-BF84-C2B3B2C6E5E8}" destId="{86CBE4CE-A355-48B5-A424-2188EC44398C}" srcOrd="4" destOrd="0" parTransId="{1D16C290-D428-41CF-9833-956185DC143D}" sibTransId="{CA44EC44-C05B-44AE-9402-E4EC43494344}"/>
    <dgm:cxn modelId="{156BBD88-FD2A-464F-A7C2-1DC0E8E45B1B}" type="presOf" srcId="{86CBE4CE-A355-48B5-A424-2188EC44398C}" destId="{0A89EC45-A666-4F5E-8D5A-A8F8C2248BAD}" srcOrd="0" destOrd="0" presId="urn:microsoft.com/office/officeart/2005/8/layout/chevron1"/>
    <dgm:cxn modelId="{AD279A9F-0271-43DF-AF67-33A8B7F9EC71}" type="presOf" srcId="{B7EF752E-69D5-48DF-BF84-C2B3B2C6E5E8}" destId="{2964CCC2-2630-4ED0-9D48-AD0F56ABD724}" srcOrd="0" destOrd="0" presId="urn:microsoft.com/office/officeart/2005/8/layout/chevron1"/>
    <dgm:cxn modelId="{A0E41CAD-C027-4FBC-B48E-A93DCD19E992}" srcId="{B7EF752E-69D5-48DF-BF84-C2B3B2C6E5E8}" destId="{9026F4FF-3817-4E69-8B86-8D2B5BB5FDE0}" srcOrd="2" destOrd="0" parTransId="{173DA0FC-7E1C-44C0-A1E5-0E993B0D97EC}" sibTransId="{4B5C4E84-1C8B-4238-9321-F0EF102E4775}"/>
    <dgm:cxn modelId="{58617AD6-5863-4D06-BA38-05950DEB75F7}" type="presOf" srcId="{9026F4FF-3817-4E69-8B86-8D2B5BB5FDE0}" destId="{0F85EDA8-C0F6-4977-A010-C9298C7F71F2}" srcOrd="0" destOrd="0" presId="urn:microsoft.com/office/officeart/2005/8/layout/chevron1"/>
    <dgm:cxn modelId="{949D8AE2-8196-4AF9-97CB-533C25B70016}" srcId="{B7EF752E-69D5-48DF-BF84-C2B3B2C6E5E8}" destId="{6D494CB9-0899-466F-A9F7-C244854F2340}" srcOrd="1" destOrd="0" parTransId="{171F7C01-E4B1-4073-B7A0-778FF35FAA2F}" sibTransId="{CD81C631-3D16-4F1C-AE4E-CE53894BCEBC}"/>
    <dgm:cxn modelId="{08E9E8E4-8080-4AF0-A307-E4F5D731974C}" type="presOf" srcId="{5A7882A2-AA94-49D7-82A0-77AC00F713CE}" destId="{0267B818-88A8-4FCE-8124-7AC7D2B0F4F8}" srcOrd="0" destOrd="0" presId="urn:microsoft.com/office/officeart/2005/8/layout/chevron1"/>
    <dgm:cxn modelId="{4ACB57EE-FED9-4F9E-BA8F-D319E268324E}" srcId="{B7EF752E-69D5-48DF-BF84-C2B3B2C6E5E8}" destId="{CF88AADA-EA27-4BC4-BD20-041FDF863781}" srcOrd="3" destOrd="0" parTransId="{3B1659C7-91B2-4420-9CFB-76C6B7C5468E}" sibTransId="{97113AF4-91D7-4F7A-96A0-AC0475685B26}"/>
    <dgm:cxn modelId="{AFFACEA0-BF5C-4DBF-823B-2507F04C5415}" type="presParOf" srcId="{2964CCC2-2630-4ED0-9D48-AD0F56ABD724}" destId="{0267B818-88A8-4FCE-8124-7AC7D2B0F4F8}" srcOrd="0" destOrd="0" presId="urn:microsoft.com/office/officeart/2005/8/layout/chevron1"/>
    <dgm:cxn modelId="{D6B38A3C-5CEC-448A-9AE1-11DAB0A88082}" type="presParOf" srcId="{2964CCC2-2630-4ED0-9D48-AD0F56ABD724}" destId="{06FE58C6-46D1-4577-834D-0581FA5F9559}" srcOrd="1" destOrd="0" presId="urn:microsoft.com/office/officeart/2005/8/layout/chevron1"/>
    <dgm:cxn modelId="{04BC5094-30B3-424F-8816-E8B7685A4018}" type="presParOf" srcId="{2964CCC2-2630-4ED0-9D48-AD0F56ABD724}" destId="{36CE3D86-1EE9-4E54-9BA3-2E4552E21B50}" srcOrd="2" destOrd="0" presId="urn:microsoft.com/office/officeart/2005/8/layout/chevron1"/>
    <dgm:cxn modelId="{4131262F-B5A2-4BC1-BA52-8A9CA424861A}" type="presParOf" srcId="{2964CCC2-2630-4ED0-9D48-AD0F56ABD724}" destId="{0E2176EF-2BB0-4513-A1F5-5A3AD786F67B}" srcOrd="3" destOrd="0" presId="urn:microsoft.com/office/officeart/2005/8/layout/chevron1"/>
    <dgm:cxn modelId="{030D944B-3017-4FDF-9704-BEBA44D4EA4D}" type="presParOf" srcId="{2964CCC2-2630-4ED0-9D48-AD0F56ABD724}" destId="{0F85EDA8-C0F6-4977-A010-C9298C7F71F2}" srcOrd="4" destOrd="0" presId="urn:microsoft.com/office/officeart/2005/8/layout/chevron1"/>
    <dgm:cxn modelId="{EBEF5242-6368-4CAB-B091-63F926EB8CB3}" type="presParOf" srcId="{2964CCC2-2630-4ED0-9D48-AD0F56ABD724}" destId="{C1476219-6647-4480-92A5-144D62F058FF}" srcOrd="5" destOrd="0" presId="urn:microsoft.com/office/officeart/2005/8/layout/chevron1"/>
    <dgm:cxn modelId="{8C2B4956-B82B-4A0E-81DC-C374182B6A12}" type="presParOf" srcId="{2964CCC2-2630-4ED0-9D48-AD0F56ABD724}" destId="{D75E5CC8-91F1-4D27-AED9-CCBB2E39BD62}" srcOrd="6" destOrd="0" presId="urn:microsoft.com/office/officeart/2005/8/layout/chevron1"/>
    <dgm:cxn modelId="{A106E5CE-09DE-439C-A4FF-E85B1200DE6F}" type="presParOf" srcId="{2964CCC2-2630-4ED0-9D48-AD0F56ABD724}" destId="{08975EAF-F69C-4188-9AE3-16A9657C04DD}" srcOrd="7" destOrd="0" presId="urn:microsoft.com/office/officeart/2005/8/layout/chevron1"/>
    <dgm:cxn modelId="{2D5A7E96-5443-4A26-9337-9D6FAF98C6B9}" type="presParOf" srcId="{2964CCC2-2630-4ED0-9D48-AD0F56ABD724}" destId="{0A89EC45-A666-4F5E-8D5A-A8F8C2248BA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963A5-D3CB-475C-8153-91A55AF4A812}" type="doc">
      <dgm:prSet loTypeId="urn:microsoft.com/office/officeart/2005/8/layout/hProcess11" loCatId="process" qsTypeId="urn:microsoft.com/office/officeart/2005/8/quickstyle/simple2" qsCatId="simple" csTypeId="urn:microsoft.com/office/officeart/2005/8/colors/accent6_1" csCatId="accent6" phldr="1"/>
      <dgm:spPr/>
    </dgm:pt>
    <dgm:pt modelId="{0E58D826-2D17-408D-AD30-F759482C7C9A}">
      <dgm:prSet phldrT="[Texto]" custT="1"/>
      <dgm:spPr>
        <a:xfrm>
          <a:off x="2285" y="0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>
              <a:latin typeface="Calibri" panose="020F0502020204030204"/>
              <a:ea typeface="+mn-ea"/>
              <a:cs typeface="+mn-cs"/>
            </a:rPr>
            <a:t>Reclutamiento y Selección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BAA1324B-163E-40F3-AF07-26574D8336BA}" type="parTrans" cxnId="{55C4E0F5-36F7-483B-98D8-977FFBEBEC95}">
      <dgm:prSet/>
      <dgm:spPr/>
      <dgm:t>
        <a:bodyPr/>
        <a:lstStyle/>
        <a:p>
          <a:endParaRPr lang="es-ES" sz="1100"/>
        </a:p>
      </dgm:t>
    </dgm:pt>
    <dgm:pt modelId="{F0396BEE-427A-4305-BC86-FAA5FE997EF6}" type="sibTrans" cxnId="{55C4E0F5-36F7-483B-98D8-977FFBEBEC95}">
      <dgm:prSet/>
      <dgm:spPr/>
      <dgm:t>
        <a:bodyPr/>
        <a:lstStyle/>
        <a:p>
          <a:endParaRPr lang="es-ES" sz="1100"/>
        </a:p>
      </dgm:t>
    </dgm:pt>
    <dgm:pt modelId="{FBA921BF-A5CF-4E67-954E-341C8ACFC927}">
      <dgm:prSet phldrT="[Texto]" custT="1"/>
      <dgm:spPr>
        <a:xfrm>
          <a:off x="2796468" y="0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dirty="0">
              <a:latin typeface="Calibri" panose="020F0502020204030204"/>
              <a:ea typeface="+mn-ea"/>
              <a:cs typeface="+mn-cs"/>
            </a:rPr>
            <a:t>Desempeño del personal</a:t>
          </a:r>
        </a:p>
      </dgm:t>
    </dgm:pt>
    <dgm:pt modelId="{F60F2DC1-DBB9-453E-BB02-F68E6C5A91FC}" type="parTrans" cxnId="{F9DB3D6E-4667-4417-8FFE-922EE6FD944C}">
      <dgm:prSet/>
      <dgm:spPr/>
      <dgm:t>
        <a:bodyPr/>
        <a:lstStyle/>
        <a:p>
          <a:endParaRPr lang="es-ES" sz="1100"/>
        </a:p>
      </dgm:t>
    </dgm:pt>
    <dgm:pt modelId="{C0DDDBDB-A5A6-409B-A478-67822C08EDDE}" type="sibTrans" cxnId="{F9DB3D6E-4667-4417-8FFE-922EE6FD944C}">
      <dgm:prSet/>
      <dgm:spPr/>
      <dgm:t>
        <a:bodyPr/>
        <a:lstStyle/>
        <a:p>
          <a:endParaRPr lang="es-ES" sz="1100"/>
        </a:p>
      </dgm:t>
    </dgm:pt>
    <dgm:pt modelId="{656751A6-7520-4728-A13B-E92F32014220}">
      <dgm:prSet phldrT="[Texto]" custT="1"/>
      <dgm:spPr>
        <a:xfrm>
          <a:off x="4193560" y="1049655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>
              <a:latin typeface="Calibri" panose="020F0502020204030204"/>
              <a:ea typeface="+mn-ea"/>
              <a:cs typeface="+mn-cs"/>
            </a:rPr>
            <a:t>Soporte técnico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23F5857E-DD95-4900-A705-48D7EB2B77DB}" type="parTrans" cxnId="{64DFC216-2DED-4AA2-9A48-AF758CE72AE6}">
      <dgm:prSet/>
      <dgm:spPr/>
      <dgm:t>
        <a:bodyPr/>
        <a:lstStyle/>
        <a:p>
          <a:endParaRPr lang="es-ES" sz="1100"/>
        </a:p>
      </dgm:t>
    </dgm:pt>
    <dgm:pt modelId="{38033AA5-77B5-46CA-B581-441BB38989E9}" type="sibTrans" cxnId="{64DFC216-2DED-4AA2-9A48-AF758CE72AE6}">
      <dgm:prSet/>
      <dgm:spPr/>
      <dgm:t>
        <a:bodyPr/>
        <a:lstStyle/>
        <a:p>
          <a:endParaRPr lang="es-ES" sz="1100"/>
        </a:p>
      </dgm:t>
    </dgm:pt>
    <dgm:pt modelId="{E161ADFC-7526-496E-9FBC-FB5CE4E037C0}">
      <dgm:prSet phldrT="[Texto]" custT="1"/>
      <dgm:spPr>
        <a:xfrm>
          <a:off x="1399377" y="1049655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>
              <a:latin typeface="Calibri" panose="020F0502020204030204"/>
              <a:ea typeface="+mn-ea"/>
              <a:cs typeface="+mn-cs"/>
            </a:rPr>
            <a:t>Capacitación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F4D07159-50E1-420F-B367-7B2D6B16BD9F}" type="parTrans" cxnId="{53FDF8B9-B8B3-454E-994E-A92752C5D840}">
      <dgm:prSet/>
      <dgm:spPr/>
      <dgm:t>
        <a:bodyPr/>
        <a:lstStyle/>
        <a:p>
          <a:endParaRPr lang="es-ES" sz="1100"/>
        </a:p>
      </dgm:t>
    </dgm:pt>
    <dgm:pt modelId="{352554A0-B7E0-465C-9DE2-B6D4C356BC70}" type="sibTrans" cxnId="{53FDF8B9-B8B3-454E-994E-A92752C5D840}">
      <dgm:prSet/>
      <dgm:spPr/>
      <dgm:t>
        <a:bodyPr/>
        <a:lstStyle/>
        <a:p>
          <a:endParaRPr lang="es-ES" sz="1100"/>
        </a:p>
      </dgm:t>
    </dgm:pt>
    <dgm:pt modelId="{8A00C05E-2B0D-4151-BD4F-9A8EA961B4F2}">
      <dgm:prSet phldrT="[Texto]" custT="1"/>
      <dgm:spPr>
        <a:xfrm>
          <a:off x="5590652" y="0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>
              <a:latin typeface="Calibri" panose="020F0502020204030204"/>
              <a:ea typeface="+mn-ea"/>
              <a:cs typeface="+mn-cs"/>
            </a:rPr>
            <a:t>Suministro de Bienes y Servicios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E8D842FB-2D46-4541-88C5-92100C775919}" type="parTrans" cxnId="{054889E6-A4B7-4E62-8CE7-B5C71C794AC8}">
      <dgm:prSet/>
      <dgm:spPr/>
      <dgm:t>
        <a:bodyPr/>
        <a:lstStyle/>
        <a:p>
          <a:endParaRPr lang="es-ES" sz="1100"/>
        </a:p>
      </dgm:t>
    </dgm:pt>
    <dgm:pt modelId="{14994198-A9F6-4DDA-A29C-B12B61EBB3EC}" type="sibTrans" cxnId="{054889E6-A4B7-4E62-8CE7-B5C71C794AC8}">
      <dgm:prSet/>
      <dgm:spPr/>
      <dgm:t>
        <a:bodyPr/>
        <a:lstStyle/>
        <a:p>
          <a:endParaRPr lang="es-ES" sz="1100"/>
        </a:p>
      </dgm:t>
    </dgm:pt>
    <dgm:pt modelId="{C7A596F8-5506-4FE1-831F-48C0D6E06481}" type="pres">
      <dgm:prSet presAssocID="{065963A5-D3CB-475C-8153-91A55AF4A812}" presName="Name0" presStyleCnt="0">
        <dgm:presLayoutVars>
          <dgm:dir/>
          <dgm:resizeHandles val="exact"/>
        </dgm:presLayoutVars>
      </dgm:prSet>
      <dgm:spPr/>
    </dgm:pt>
    <dgm:pt modelId="{9CEC2E72-3250-4228-BA36-3B45C777F5E9}" type="pres">
      <dgm:prSet presAssocID="{065963A5-D3CB-475C-8153-91A55AF4A812}" presName="arrow" presStyleLbl="bgShp" presStyleIdx="0" presStyleCnt="1" custLinFactNeighborX="353" custLinFactNeighborY="-211"/>
      <dgm:spPr>
        <a:xfrm>
          <a:off x="0" y="523350"/>
          <a:ext cx="9245103" cy="699770"/>
        </a:xfrm>
        <a:prstGeom prst="notchedRightArrow">
          <a:avLst/>
        </a:prstGeom>
      </dgm:spPr>
    </dgm:pt>
    <dgm:pt modelId="{5661AF35-B00A-40A3-ACCA-A5846248A504}" type="pres">
      <dgm:prSet presAssocID="{065963A5-D3CB-475C-8153-91A55AF4A812}" presName="points" presStyleCnt="0"/>
      <dgm:spPr/>
    </dgm:pt>
    <dgm:pt modelId="{01E20888-29E2-4C2D-B71E-D7D0E60D5F75}" type="pres">
      <dgm:prSet presAssocID="{0E58D826-2D17-408D-AD30-F759482C7C9A}" presName="compositeA" presStyleCnt="0"/>
      <dgm:spPr/>
    </dgm:pt>
    <dgm:pt modelId="{421958E1-E3A2-47E0-8541-09625A3EA019}" type="pres">
      <dgm:prSet presAssocID="{0E58D826-2D17-408D-AD30-F759482C7C9A}" presName="textA" presStyleLbl="revTx" presStyleIdx="0" presStyleCnt="5">
        <dgm:presLayoutVars>
          <dgm:bulletEnabled val="1"/>
        </dgm:presLayoutVars>
      </dgm:prSet>
      <dgm:spPr/>
    </dgm:pt>
    <dgm:pt modelId="{912A2CF8-05C2-40D9-8FD1-699C4D509589}" type="pres">
      <dgm:prSet presAssocID="{0E58D826-2D17-408D-AD30-F759482C7C9A}" presName="circleA" presStyleLbl="node1" presStyleIdx="0" presStyleCnt="5" custScaleX="172079" custScaleY="172079"/>
      <dgm:spPr>
        <a:xfrm>
          <a:off x="517047" y="724192"/>
          <a:ext cx="301039" cy="301039"/>
        </a:xfrm>
        <a:prstGeom prst="ellipse">
          <a:avLst/>
        </a:prstGeom>
      </dgm:spPr>
    </dgm:pt>
    <dgm:pt modelId="{42C24004-50D1-49AB-9C35-65B8105ADEB1}" type="pres">
      <dgm:prSet presAssocID="{0E58D826-2D17-408D-AD30-F759482C7C9A}" presName="spaceA" presStyleCnt="0"/>
      <dgm:spPr/>
    </dgm:pt>
    <dgm:pt modelId="{40977219-D673-4EC3-AD62-8F77C6A43825}" type="pres">
      <dgm:prSet presAssocID="{F0396BEE-427A-4305-BC86-FAA5FE997EF6}" presName="space" presStyleCnt="0"/>
      <dgm:spPr/>
    </dgm:pt>
    <dgm:pt modelId="{8A6D28D6-49AB-4BD5-AC97-9F3E8E8DA7DE}" type="pres">
      <dgm:prSet presAssocID="{E161ADFC-7526-496E-9FBC-FB5CE4E037C0}" presName="compositeB" presStyleCnt="0"/>
      <dgm:spPr/>
    </dgm:pt>
    <dgm:pt modelId="{2ADE0F72-8B91-494E-9AB4-B256149452C4}" type="pres">
      <dgm:prSet presAssocID="{E161ADFC-7526-496E-9FBC-FB5CE4E037C0}" presName="textB" presStyleLbl="revTx" presStyleIdx="1" presStyleCnt="5">
        <dgm:presLayoutVars>
          <dgm:bulletEnabled val="1"/>
        </dgm:presLayoutVars>
      </dgm:prSet>
      <dgm:spPr/>
    </dgm:pt>
    <dgm:pt modelId="{FD68C6A0-D37A-478E-8BAB-0E8AF18CE9FA}" type="pres">
      <dgm:prSet presAssocID="{E161ADFC-7526-496E-9FBC-FB5CE4E037C0}" presName="circleB" presStyleLbl="node1" presStyleIdx="1" presStyleCnt="5" custScaleX="178404" custScaleY="178403"/>
      <dgm:spPr>
        <a:xfrm>
          <a:off x="1908606" y="718661"/>
          <a:ext cx="312104" cy="312102"/>
        </a:xfrm>
        <a:prstGeom prst="ellipse">
          <a:avLst/>
        </a:prstGeom>
      </dgm:spPr>
    </dgm:pt>
    <dgm:pt modelId="{8F9BB9E5-C950-4DD3-8232-9B7D05037702}" type="pres">
      <dgm:prSet presAssocID="{E161ADFC-7526-496E-9FBC-FB5CE4E037C0}" presName="spaceB" presStyleCnt="0"/>
      <dgm:spPr/>
    </dgm:pt>
    <dgm:pt modelId="{493D832C-A2F9-40C5-8DA1-1B7D19618970}" type="pres">
      <dgm:prSet presAssocID="{352554A0-B7E0-465C-9DE2-B6D4C356BC70}" presName="space" presStyleCnt="0"/>
      <dgm:spPr/>
    </dgm:pt>
    <dgm:pt modelId="{9ABA4284-DA7D-49AC-B200-1CAC0207D7DD}" type="pres">
      <dgm:prSet presAssocID="{FBA921BF-A5CF-4E67-954E-341C8ACFC927}" presName="compositeA" presStyleCnt="0"/>
      <dgm:spPr/>
    </dgm:pt>
    <dgm:pt modelId="{90921FED-ACFC-4706-B129-7E5B1ECDB183}" type="pres">
      <dgm:prSet presAssocID="{FBA921BF-A5CF-4E67-954E-341C8ACFC927}" presName="textA" presStyleLbl="revTx" presStyleIdx="2" presStyleCnt="5">
        <dgm:presLayoutVars>
          <dgm:bulletEnabled val="1"/>
        </dgm:presLayoutVars>
      </dgm:prSet>
      <dgm:spPr/>
    </dgm:pt>
    <dgm:pt modelId="{67326C7E-42FD-404D-AD74-85130EC46709}" type="pres">
      <dgm:prSet presAssocID="{FBA921BF-A5CF-4E67-954E-341C8ACFC927}" presName="circleA" presStyleLbl="node1" presStyleIdx="2" presStyleCnt="5" custScaleX="176483" custScaleY="176483"/>
      <dgm:spPr>
        <a:xfrm>
          <a:off x="3307378" y="720340"/>
          <a:ext cx="308743" cy="308743"/>
        </a:xfrm>
        <a:prstGeom prst="ellipse">
          <a:avLst/>
        </a:prstGeom>
      </dgm:spPr>
    </dgm:pt>
    <dgm:pt modelId="{3EF35D25-90C1-4F14-BF29-2D646F983735}" type="pres">
      <dgm:prSet presAssocID="{FBA921BF-A5CF-4E67-954E-341C8ACFC927}" presName="spaceA" presStyleCnt="0"/>
      <dgm:spPr/>
    </dgm:pt>
    <dgm:pt modelId="{593EAD3F-F348-48B7-9745-5AFFFEA3DFB7}" type="pres">
      <dgm:prSet presAssocID="{C0DDDBDB-A5A6-409B-A478-67822C08EDDE}" presName="space" presStyleCnt="0"/>
      <dgm:spPr/>
    </dgm:pt>
    <dgm:pt modelId="{14FF555D-E214-4544-9DD9-B0A71274AE68}" type="pres">
      <dgm:prSet presAssocID="{656751A6-7520-4728-A13B-E92F32014220}" presName="compositeB" presStyleCnt="0"/>
      <dgm:spPr/>
    </dgm:pt>
    <dgm:pt modelId="{31EF3A4E-E322-4BDF-AE19-24B1B5DC74E8}" type="pres">
      <dgm:prSet presAssocID="{656751A6-7520-4728-A13B-E92F32014220}" presName="textB" presStyleLbl="revTx" presStyleIdx="3" presStyleCnt="5">
        <dgm:presLayoutVars>
          <dgm:bulletEnabled val="1"/>
        </dgm:presLayoutVars>
      </dgm:prSet>
      <dgm:spPr/>
    </dgm:pt>
    <dgm:pt modelId="{EB343AC2-EA07-4562-BCD8-183D3A77D0A8}" type="pres">
      <dgm:prSet presAssocID="{656751A6-7520-4728-A13B-E92F32014220}" presName="circleB" presStyleLbl="node1" presStyleIdx="3" presStyleCnt="5" custScaleX="180009" custScaleY="180008"/>
      <dgm:spPr>
        <a:xfrm>
          <a:off x="4701386" y="717257"/>
          <a:ext cx="314912" cy="314910"/>
        </a:xfrm>
        <a:prstGeom prst="ellipse">
          <a:avLst/>
        </a:prstGeom>
      </dgm:spPr>
    </dgm:pt>
    <dgm:pt modelId="{4479E4EB-7058-46D4-BC61-0E947A55E7AB}" type="pres">
      <dgm:prSet presAssocID="{656751A6-7520-4728-A13B-E92F32014220}" presName="spaceB" presStyleCnt="0"/>
      <dgm:spPr/>
    </dgm:pt>
    <dgm:pt modelId="{F2AE5EDB-474F-4D52-BA15-A1EEE07B333B}" type="pres">
      <dgm:prSet presAssocID="{38033AA5-77B5-46CA-B581-441BB38989E9}" presName="space" presStyleCnt="0"/>
      <dgm:spPr/>
    </dgm:pt>
    <dgm:pt modelId="{0389A2E8-5663-4467-B2F6-221E66EF518D}" type="pres">
      <dgm:prSet presAssocID="{8A00C05E-2B0D-4151-BD4F-9A8EA961B4F2}" presName="compositeA" presStyleCnt="0"/>
      <dgm:spPr/>
    </dgm:pt>
    <dgm:pt modelId="{773CA10D-A808-4548-A407-58EB76A414D1}" type="pres">
      <dgm:prSet presAssocID="{8A00C05E-2B0D-4151-BD4F-9A8EA961B4F2}" presName="textA" presStyleLbl="revTx" presStyleIdx="4" presStyleCnt="5">
        <dgm:presLayoutVars>
          <dgm:bulletEnabled val="1"/>
        </dgm:presLayoutVars>
      </dgm:prSet>
      <dgm:spPr/>
    </dgm:pt>
    <dgm:pt modelId="{4E6D63B1-4894-405C-9F9F-B907A6B32CA9}" type="pres">
      <dgm:prSet presAssocID="{8A00C05E-2B0D-4151-BD4F-9A8EA961B4F2}" presName="circleA" presStyleLbl="node1" presStyleIdx="4" presStyleCnt="5" custScaleX="180811" custScaleY="180811"/>
      <dgm:spPr>
        <a:xfrm>
          <a:off x="6097776" y="716554"/>
          <a:ext cx="316315" cy="316315"/>
        </a:xfrm>
        <a:prstGeom prst="ellipse">
          <a:avLst/>
        </a:prstGeom>
      </dgm:spPr>
    </dgm:pt>
    <dgm:pt modelId="{0E878D23-82D5-47C7-B587-118663AD745F}" type="pres">
      <dgm:prSet presAssocID="{8A00C05E-2B0D-4151-BD4F-9A8EA961B4F2}" presName="spaceA" presStyleCnt="0"/>
      <dgm:spPr/>
    </dgm:pt>
  </dgm:ptLst>
  <dgm:cxnLst>
    <dgm:cxn modelId="{64DFC216-2DED-4AA2-9A48-AF758CE72AE6}" srcId="{065963A5-D3CB-475C-8153-91A55AF4A812}" destId="{656751A6-7520-4728-A13B-E92F32014220}" srcOrd="3" destOrd="0" parTransId="{23F5857E-DD95-4900-A705-48D7EB2B77DB}" sibTransId="{38033AA5-77B5-46CA-B581-441BB38989E9}"/>
    <dgm:cxn modelId="{BF0EEF20-8163-4603-89B0-FD99526347E4}" type="presOf" srcId="{8A00C05E-2B0D-4151-BD4F-9A8EA961B4F2}" destId="{773CA10D-A808-4548-A407-58EB76A414D1}" srcOrd="0" destOrd="0" presId="urn:microsoft.com/office/officeart/2005/8/layout/hProcess11"/>
    <dgm:cxn modelId="{F9DB3D6E-4667-4417-8FFE-922EE6FD944C}" srcId="{065963A5-D3CB-475C-8153-91A55AF4A812}" destId="{FBA921BF-A5CF-4E67-954E-341C8ACFC927}" srcOrd="2" destOrd="0" parTransId="{F60F2DC1-DBB9-453E-BB02-F68E6C5A91FC}" sibTransId="{C0DDDBDB-A5A6-409B-A478-67822C08EDDE}"/>
    <dgm:cxn modelId="{08BA7858-2485-421F-A4A9-123B31FDF8E2}" type="presOf" srcId="{065963A5-D3CB-475C-8153-91A55AF4A812}" destId="{C7A596F8-5506-4FE1-831F-48C0D6E06481}" srcOrd="0" destOrd="0" presId="urn:microsoft.com/office/officeart/2005/8/layout/hProcess11"/>
    <dgm:cxn modelId="{34FB9C59-D1AD-4101-AC33-4C3A08A4705C}" type="presOf" srcId="{E161ADFC-7526-496E-9FBC-FB5CE4E037C0}" destId="{2ADE0F72-8B91-494E-9AB4-B256149452C4}" srcOrd="0" destOrd="0" presId="urn:microsoft.com/office/officeart/2005/8/layout/hProcess11"/>
    <dgm:cxn modelId="{42A0A0A3-7A7D-473A-B517-BBCDED86372A}" type="presOf" srcId="{FBA921BF-A5CF-4E67-954E-341C8ACFC927}" destId="{90921FED-ACFC-4706-B129-7E5B1ECDB183}" srcOrd="0" destOrd="0" presId="urn:microsoft.com/office/officeart/2005/8/layout/hProcess11"/>
    <dgm:cxn modelId="{53FDF8B9-B8B3-454E-994E-A92752C5D840}" srcId="{065963A5-D3CB-475C-8153-91A55AF4A812}" destId="{E161ADFC-7526-496E-9FBC-FB5CE4E037C0}" srcOrd="1" destOrd="0" parTransId="{F4D07159-50E1-420F-B367-7B2D6B16BD9F}" sibTransId="{352554A0-B7E0-465C-9DE2-B6D4C356BC70}"/>
    <dgm:cxn modelId="{054889E6-A4B7-4E62-8CE7-B5C71C794AC8}" srcId="{065963A5-D3CB-475C-8153-91A55AF4A812}" destId="{8A00C05E-2B0D-4151-BD4F-9A8EA961B4F2}" srcOrd="4" destOrd="0" parTransId="{E8D842FB-2D46-4541-88C5-92100C775919}" sibTransId="{14994198-A9F6-4DDA-A29C-B12B61EBB3EC}"/>
    <dgm:cxn modelId="{C022A5EA-64A3-4327-8022-116ABEB894B3}" type="presOf" srcId="{656751A6-7520-4728-A13B-E92F32014220}" destId="{31EF3A4E-E322-4BDF-AE19-24B1B5DC74E8}" srcOrd="0" destOrd="0" presId="urn:microsoft.com/office/officeart/2005/8/layout/hProcess11"/>
    <dgm:cxn modelId="{55C4E0F5-36F7-483B-98D8-977FFBEBEC95}" srcId="{065963A5-D3CB-475C-8153-91A55AF4A812}" destId="{0E58D826-2D17-408D-AD30-F759482C7C9A}" srcOrd="0" destOrd="0" parTransId="{BAA1324B-163E-40F3-AF07-26574D8336BA}" sibTransId="{F0396BEE-427A-4305-BC86-FAA5FE997EF6}"/>
    <dgm:cxn modelId="{D4D63CFF-9A0D-4560-B455-08EFCF616A3D}" type="presOf" srcId="{0E58D826-2D17-408D-AD30-F759482C7C9A}" destId="{421958E1-E3A2-47E0-8541-09625A3EA019}" srcOrd="0" destOrd="0" presId="urn:microsoft.com/office/officeart/2005/8/layout/hProcess11"/>
    <dgm:cxn modelId="{20632DBE-D1A6-4D7E-8680-11D1ACEA1CF3}" type="presParOf" srcId="{C7A596F8-5506-4FE1-831F-48C0D6E06481}" destId="{9CEC2E72-3250-4228-BA36-3B45C777F5E9}" srcOrd="0" destOrd="0" presId="urn:microsoft.com/office/officeart/2005/8/layout/hProcess11"/>
    <dgm:cxn modelId="{A03FB296-C746-4A2E-81CA-E1365A5BCEEA}" type="presParOf" srcId="{C7A596F8-5506-4FE1-831F-48C0D6E06481}" destId="{5661AF35-B00A-40A3-ACCA-A5846248A504}" srcOrd="1" destOrd="0" presId="urn:microsoft.com/office/officeart/2005/8/layout/hProcess11"/>
    <dgm:cxn modelId="{AAA6393A-53D7-4C14-B061-3150B1EFE286}" type="presParOf" srcId="{5661AF35-B00A-40A3-ACCA-A5846248A504}" destId="{01E20888-29E2-4C2D-B71E-D7D0E60D5F75}" srcOrd="0" destOrd="0" presId="urn:microsoft.com/office/officeart/2005/8/layout/hProcess11"/>
    <dgm:cxn modelId="{7C1D3055-B535-43E6-95EF-5F73135C8F43}" type="presParOf" srcId="{01E20888-29E2-4C2D-B71E-D7D0E60D5F75}" destId="{421958E1-E3A2-47E0-8541-09625A3EA019}" srcOrd="0" destOrd="0" presId="urn:microsoft.com/office/officeart/2005/8/layout/hProcess11"/>
    <dgm:cxn modelId="{6E566534-39C0-4D9B-AE5A-305A59714E3F}" type="presParOf" srcId="{01E20888-29E2-4C2D-B71E-D7D0E60D5F75}" destId="{912A2CF8-05C2-40D9-8FD1-699C4D509589}" srcOrd="1" destOrd="0" presId="urn:microsoft.com/office/officeart/2005/8/layout/hProcess11"/>
    <dgm:cxn modelId="{4F9F02F6-FF72-4F63-8B46-118542D877F9}" type="presParOf" srcId="{01E20888-29E2-4C2D-B71E-D7D0E60D5F75}" destId="{42C24004-50D1-49AB-9C35-65B8105ADEB1}" srcOrd="2" destOrd="0" presId="urn:microsoft.com/office/officeart/2005/8/layout/hProcess11"/>
    <dgm:cxn modelId="{67885A54-CCE4-4CD8-87E2-539CC07BB45B}" type="presParOf" srcId="{5661AF35-B00A-40A3-ACCA-A5846248A504}" destId="{40977219-D673-4EC3-AD62-8F77C6A43825}" srcOrd="1" destOrd="0" presId="urn:microsoft.com/office/officeart/2005/8/layout/hProcess11"/>
    <dgm:cxn modelId="{B5542884-4EE6-4048-B61E-9C62DF32F854}" type="presParOf" srcId="{5661AF35-B00A-40A3-ACCA-A5846248A504}" destId="{8A6D28D6-49AB-4BD5-AC97-9F3E8E8DA7DE}" srcOrd="2" destOrd="0" presId="urn:microsoft.com/office/officeart/2005/8/layout/hProcess11"/>
    <dgm:cxn modelId="{2AC94A21-1A22-4C79-966B-88AB122B285E}" type="presParOf" srcId="{8A6D28D6-49AB-4BD5-AC97-9F3E8E8DA7DE}" destId="{2ADE0F72-8B91-494E-9AB4-B256149452C4}" srcOrd="0" destOrd="0" presId="urn:microsoft.com/office/officeart/2005/8/layout/hProcess11"/>
    <dgm:cxn modelId="{DFE5AEE4-336F-449C-814F-F98D951A1B4D}" type="presParOf" srcId="{8A6D28D6-49AB-4BD5-AC97-9F3E8E8DA7DE}" destId="{FD68C6A0-D37A-478E-8BAB-0E8AF18CE9FA}" srcOrd="1" destOrd="0" presId="urn:microsoft.com/office/officeart/2005/8/layout/hProcess11"/>
    <dgm:cxn modelId="{B75BF794-5975-4B7E-BCC6-B1B64021C41F}" type="presParOf" srcId="{8A6D28D6-49AB-4BD5-AC97-9F3E8E8DA7DE}" destId="{8F9BB9E5-C950-4DD3-8232-9B7D05037702}" srcOrd="2" destOrd="0" presId="urn:microsoft.com/office/officeart/2005/8/layout/hProcess11"/>
    <dgm:cxn modelId="{AFF63045-01D8-48C4-9D23-29D87B3E9A75}" type="presParOf" srcId="{5661AF35-B00A-40A3-ACCA-A5846248A504}" destId="{493D832C-A2F9-40C5-8DA1-1B7D19618970}" srcOrd="3" destOrd="0" presId="urn:microsoft.com/office/officeart/2005/8/layout/hProcess11"/>
    <dgm:cxn modelId="{E1E765B4-0DB5-4856-A1CE-E325A6B9F925}" type="presParOf" srcId="{5661AF35-B00A-40A3-ACCA-A5846248A504}" destId="{9ABA4284-DA7D-49AC-B200-1CAC0207D7DD}" srcOrd="4" destOrd="0" presId="urn:microsoft.com/office/officeart/2005/8/layout/hProcess11"/>
    <dgm:cxn modelId="{59A0390F-C43B-4D90-9A57-D84DFC14B4A4}" type="presParOf" srcId="{9ABA4284-DA7D-49AC-B200-1CAC0207D7DD}" destId="{90921FED-ACFC-4706-B129-7E5B1ECDB183}" srcOrd="0" destOrd="0" presId="urn:microsoft.com/office/officeart/2005/8/layout/hProcess11"/>
    <dgm:cxn modelId="{77EA384A-EC27-49A3-B54D-B1ECAFBED89D}" type="presParOf" srcId="{9ABA4284-DA7D-49AC-B200-1CAC0207D7DD}" destId="{67326C7E-42FD-404D-AD74-85130EC46709}" srcOrd="1" destOrd="0" presId="urn:microsoft.com/office/officeart/2005/8/layout/hProcess11"/>
    <dgm:cxn modelId="{D845B71C-937C-4C2B-A979-A236609397B2}" type="presParOf" srcId="{9ABA4284-DA7D-49AC-B200-1CAC0207D7DD}" destId="{3EF35D25-90C1-4F14-BF29-2D646F983735}" srcOrd="2" destOrd="0" presId="urn:microsoft.com/office/officeart/2005/8/layout/hProcess11"/>
    <dgm:cxn modelId="{ED2A40C7-B6A7-4D16-BE04-15E605EACDA6}" type="presParOf" srcId="{5661AF35-B00A-40A3-ACCA-A5846248A504}" destId="{593EAD3F-F348-48B7-9745-5AFFFEA3DFB7}" srcOrd="5" destOrd="0" presId="urn:microsoft.com/office/officeart/2005/8/layout/hProcess11"/>
    <dgm:cxn modelId="{A1077857-91CE-47C5-8B8B-FDCA3C5DD54F}" type="presParOf" srcId="{5661AF35-B00A-40A3-ACCA-A5846248A504}" destId="{14FF555D-E214-4544-9DD9-B0A71274AE68}" srcOrd="6" destOrd="0" presId="urn:microsoft.com/office/officeart/2005/8/layout/hProcess11"/>
    <dgm:cxn modelId="{9F5D6839-56E9-4EBA-B477-448EF1B2C575}" type="presParOf" srcId="{14FF555D-E214-4544-9DD9-B0A71274AE68}" destId="{31EF3A4E-E322-4BDF-AE19-24B1B5DC74E8}" srcOrd="0" destOrd="0" presId="urn:microsoft.com/office/officeart/2005/8/layout/hProcess11"/>
    <dgm:cxn modelId="{61D8DC0D-11B1-45F1-A040-CDEE7C855CF9}" type="presParOf" srcId="{14FF555D-E214-4544-9DD9-B0A71274AE68}" destId="{EB343AC2-EA07-4562-BCD8-183D3A77D0A8}" srcOrd="1" destOrd="0" presId="urn:microsoft.com/office/officeart/2005/8/layout/hProcess11"/>
    <dgm:cxn modelId="{CA9ABCC9-D0CE-4FD2-BA3C-36E741D9D468}" type="presParOf" srcId="{14FF555D-E214-4544-9DD9-B0A71274AE68}" destId="{4479E4EB-7058-46D4-BC61-0E947A55E7AB}" srcOrd="2" destOrd="0" presId="urn:microsoft.com/office/officeart/2005/8/layout/hProcess11"/>
    <dgm:cxn modelId="{FEFAD440-FE95-4EF3-8080-7BB5AA8E31CD}" type="presParOf" srcId="{5661AF35-B00A-40A3-ACCA-A5846248A504}" destId="{F2AE5EDB-474F-4D52-BA15-A1EEE07B333B}" srcOrd="7" destOrd="0" presId="urn:microsoft.com/office/officeart/2005/8/layout/hProcess11"/>
    <dgm:cxn modelId="{CE677DBA-7569-4EAF-8AD9-BD6A402F8A8D}" type="presParOf" srcId="{5661AF35-B00A-40A3-ACCA-A5846248A504}" destId="{0389A2E8-5663-4467-B2F6-221E66EF518D}" srcOrd="8" destOrd="0" presId="urn:microsoft.com/office/officeart/2005/8/layout/hProcess11"/>
    <dgm:cxn modelId="{996F1E46-D60E-466F-8E4A-0F24F0657B72}" type="presParOf" srcId="{0389A2E8-5663-4467-B2F6-221E66EF518D}" destId="{773CA10D-A808-4548-A407-58EB76A414D1}" srcOrd="0" destOrd="0" presId="urn:microsoft.com/office/officeart/2005/8/layout/hProcess11"/>
    <dgm:cxn modelId="{EB097E91-35F1-4EDC-A144-48DD47CE31C7}" type="presParOf" srcId="{0389A2E8-5663-4467-B2F6-221E66EF518D}" destId="{4E6D63B1-4894-405C-9F9F-B907A6B32CA9}" srcOrd="1" destOrd="0" presId="urn:microsoft.com/office/officeart/2005/8/layout/hProcess11"/>
    <dgm:cxn modelId="{B2C14147-D1BB-478B-B218-23A53D82FC81}" type="presParOf" srcId="{0389A2E8-5663-4467-B2F6-221E66EF518D}" destId="{0E878D23-82D5-47C7-B587-118663AD745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7B818-88A8-4FCE-8124-7AC7D2B0F4F8}">
      <dsp:nvSpPr>
        <dsp:cNvPr id="0" name=""/>
        <dsp:cNvSpPr/>
      </dsp:nvSpPr>
      <dsp:spPr>
        <a:xfrm>
          <a:off x="1991" y="232120"/>
          <a:ext cx="1772255" cy="708902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Entrevista</a:t>
          </a:r>
        </a:p>
      </dsp:txBody>
      <dsp:txXfrm>
        <a:off x="356442" y="232120"/>
        <a:ext cx="1063353" cy="708902"/>
      </dsp:txXfrm>
    </dsp:sp>
    <dsp:sp modelId="{36CE3D86-1EE9-4E54-9BA3-2E4552E21B50}">
      <dsp:nvSpPr>
        <dsp:cNvPr id="0" name=""/>
        <dsp:cNvSpPr/>
      </dsp:nvSpPr>
      <dsp:spPr>
        <a:xfrm>
          <a:off x="1597021" y="232120"/>
          <a:ext cx="1772255" cy="708902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Trámite</a:t>
          </a:r>
        </a:p>
      </dsp:txBody>
      <dsp:txXfrm>
        <a:off x="1951472" y="232120"/>
        <a:ext cx="1063353" cy="708902"/>
      </dsp:txXfrm>
    </dsp:sp>
    <dsp:sp modelId="{0F85EDA8-C0F6-4977-A010-C9298C7F71F2}">
      <dsp:nvSpPr>
        <dsp:cNvPr id="0" name=""/>
        <dsp:cNvSpPr/>
      </dsp:nvSpPr>
      <dsp:spPr>
        <a:xfrm>
          <a:off x="3192051" y="232120"/>
          <a:ext cx="1772255" cy="708902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Transferencia de la Información</a:t>
          </a:r>
        </a:p>
      </dsp:txBody>
      <dsp:txXfrm>
        <a:off x="3546502" y="232120"/>
        <a:ext cx="1063353" cy="708902"/>
      </dsp:txXfrm>
    </dsp:sp>
    <dsp:sp modelId="{D75E5CC8-91F1-4D27-AED9-CCBB2E39BD62}">
      <dsp:nvSpPr>
        <dsp:cNvPr id="0" name=""/>
        <dsp:cNvSpPr/>
      </dsp:nvSpPr>
      <dsp:spPr>
        <a:xfrm>
          <a:off x="4787081" y="232120"/>
          <a:ext cx="1772255" cy="708902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Conciliación</a:t>
          </a:r>
        </a:p>
      </dsp:txBody>
      <dsp:txXfrm>
        <a:off x="5141532" y="232120"/>
        <a:ext cx="1063353" cy="708902"/>
      </dsp:txXfrm>
    </dsp:sp>
    <dsp:sp modelId="{0A89EC45-A666-4F5E-8D5A-A8F8C2248BAD}">
      <dsp:nvSpPr>
        <dsp:cNvPr id="0" name=""/>
        <dsp:cNvSpPr/>
      </dsp:nvSpPr>
      <dsp:spPr>
        <a:xfrm>
          <a:off x="6382111" y="232120"/>
          <a:ext cx="1772255" cy="708902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Entrega de la CPV</a:t>
          </a:r>
        </a:p>
      </dsp:txBody>
      <dsp:txXfrm>
        <a:off x="6736562" y="232120"/>
        <a:ext cx="1063353" cy="708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C2E72-3250-4228-BA36-3B45C777F5E9}">
      <dsp:nvSpPr>
        <dsp:cNvPr id="0" name=""/>
        <dsp:cNvSpPr/>
      </dsp:nvSpPr>
      <dsp:spPr>
        <a:xfrm>
          <a:off x="0" y="523350"/>
          <a:ext cx="9074288" cy="69977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958E1-E3A2-47E0-8541-09625A3EA019}">
      <dsp:nvSpPr>
        <dsp:cNvPr id="0" name=""/>
        <dsp:cNvSpPr/>
      </dsp:nvSpPr>
      <dsp:spPr>
        <a:xfrm>
          <a:off x="3588" y="0"/>
          <a:ext cx="1569169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Calibri" panose="020F0502020204030204"/>
              <a:ea typeface="+mn-ea"/>
              <a:cs typeface="+mn-cs"/>
            </a:rPr>
            <a:t>Reclutamiento y Selección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3588" y="0"/>
        <a:ext cx="1569169" cy="699770"/>
      </dsp:txXfrm>
    </dsp:sp>
    <dsp:sp modelId="{912A2CF8-05C2-40D9-8FD1-699C4D509589}">
      <dsp:nvSpPr>
        <dsp:cNvPr id="0" name=""/>
        <dsp:cNvSpPr/>
      </dsp:nvSpPr>
      <dsp:spPr>
        <a:xfrm>
          <a:off x="637654" y="724192"/>
          <a:ext cx="301039" cy="301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DE0F72-8B91-494E-9AB4-B256149452C4}">
      <dsp:nvSpPr>
        <dsp:cNvPr id="0" name=""/>
        <dsp:cNvSpPr/>
      </dsp:nvSpPr>
      <dsp:spPr>
        <a:xfrm>
          <a:off x="1651216" y="1049655"/>
          <a:ext cx="1569169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Calibri" panose="020F0502020204030204"/>
              <a:ea typeface="+mn-ea"/>
              <a:cs typeface="+mn-cs"/>
            </a:rPr>
            <a:t>Capacitación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1651216" y="1049655"/>
        <a:ext cx="1569169" cy="699770"/>
      </dsp:txXfrm>
    </dsp:sp>
    <dsp:sp modelId="{FD68C6A0-D37A-478E-8BAB-0E8AF18CE9FA}">
      <dsp:nvSpPr>
        <dsp:cNvPr id="0" name=""/>
        <dsp:cNvSpPr/>
      </dsp:nvSpPr>
      <dsp:spPr>
        <a:xfrm>
          <a:off x="2279749" y="718661"/>
          <a:ext cx="312104" cy="3121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921FED-ACFC-4706-B129-7E5B1ECDB183}">
      <dsp:nvSpPr>
        <dsp:cNvPr id="0" name=""/>
        <dsp:cNvSpPr/>
      </dsp:nvSpPr>
      <dsp:spPr>
        <a:xfrm>
          <a:off x="3298844" y="0"/>
          <a:ext cx="1569169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Calibri" panose="020F0502020204030204"/>
              <a:ea typeface="+mn-ea"/>
              <a:cs typeface="+mn-cs"/>
            </a:rPr>
            <a:t>Desempeño del personal</a:t>
          </a:r>
        </a:p>
      </dsp:txBody>
      <dsp:txXfrm>
        <a:off x="3298844" y="0"/>
        <a:ext cx="1569169" cy="699770"/>
      </dsp:txXfrm>
    </dsp:sp>
    <dsp:sp modelId="{67326C7E-42FD-404D-AD74-85130EC46709}">
      <dsp:nvSpPr>
        <dsp:cNvPr id="0" name=""/>
        <dsp:cNvSpPr/>
      </dsp:nvSpPr>
      <dsp:spPr>
        <a:xfrm>
          <a:off x="3929057" y="720340"/>
          <a:ext cx="308743" cy="3087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EF3A4E-E322-4BDF-AE19-24B1B5DC74E8}">
      <dsp:nvSpPr>
        <dsp:cNvPr id="0" name=""/>
        <dsp:cNvSpPr/>
      </dsp:nvSpPr>
      <dsp:spPr>
        <a:xfrm>
          <a:off x="4946472" y="1049655"/>
          <a:ext cx="1569169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Calibri" panose="020F0502020204030204"/>
              <a:ea typeface="+mn-ea"/>
              <a:cs typeface="+mn-cs"/>
            </a:rPr>
            <a:t>Soporte técnico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4946472" y="1049655"/>
        <a:ext cx="1569169" cy="699770"/>
      </dsp:txXfrm>
    </dsp:sp>
    <dsp:sp modelId="{EB343AC2-EA07-4562-BCD8-183D3A77D0A8}">
      <dsp:nvSpPr>
        <dsp:cNvPr id="0" name=""/>
        <dsp:cNvSpPr/>
      </dsp:nvSpPr>
      <dsp:spPr>
        <a:xfrm>
          <a:off x="5573601" y="717257"/>
          <a:ext cx="314912" cy="3149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3CA10D-A808-4548-A407-58EB76A414D1}">
      <dsp:nvSpPr>
        <dsp:cNvPr id="0" name=""/>
        <dsp:cNvSpPr/>
      </dsp:nvSpPr>
      <dsp:spPr>
        <a:xfrm>
          <a:off x="6594100" y="0"/>
          <a:ext cx="1569169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Calibri" panose="020F0502020204030204"/>
              <a:ea typeface="+mn-ea"/>
              <a:cs typeface="+mn-cs"/>
            </a:rPr>
            <a:t>Suministro de Bienes y Servicios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6594100" y="0"/>
        <a:ext cx="1569169" cy="699770"/>
      </dsp:txXfrm>
    </dsp:sp>
    <dsp:sp modelId="{4E6D63B1-4894-405C-9F9F-B907A6B32CA9}">
      <dsp:nvSpPr>
        <dsp:cNvPr id="0" name=""/>
        <dsp:cNvSpPr/>
      </dsp:nvSpPr>
      <dsp:spPr>
        <a:xfrm>
          <a:off x="7220527" y="716554"/>
          <a:ext cx="316315" cy="316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9FC81-5620-4FF8-A933-11DF9B2E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14D9E-F526-4578-8EC4-FA8E3FBF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DCC52-8BB3-4469-8E41-C290730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F917C1-FD12-4715-86D9-652645DF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EEC9C-241E-4BA0-87BD-6653DA95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48C5-0F42-42B2-9B41-D2161E2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312D86-E9D3-4FB7-93EB-6774AE62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EFFF1-F47B-4D4F-A7A1-8280A273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9E88C-7F3E-4D5C-846B-475A444C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B60B9-3193-45AF-8032-2C4C96B6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5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6919AB-EDB5-4A05-BE19-2246448D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141FF6-735B-43CE-8651-DC1581BA8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99086-E5F5-4E61-BFDD-F4F6E05E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5A09C-3B79-4BA6-A941-62E83B80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8B302-1762-4AE6-BC22-0E7D8B8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30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2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3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1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1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0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3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CED77-86AB-498C-B7D7-A2770F83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BCBD4-B4ED-40F5-AD88-A4AAB4FD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526B3-EA3E-47B3-9097-3229091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DFD2E-8341-40FE-99CE-E6EBB58D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3734F-11F4-4CC0-9FF6-19E3EF61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97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2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6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2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D1D93-A53B-4CE8-9C97-C6DE5B26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5A38B-2DEE-42B3-A664-6A66B7D2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97EC0-6C9F-4852-A689-ADC9706B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33FA0-A59C-4560-A4A0-ED4F182F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9A2F9-F018-4E40-8182-4050C992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5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212D-5688-4D8C-A69A-FD66AC70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69E3D-E81E-4682-AAE5-0E15F85E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7B0650-E923-49A9-9E3E-89C7C0F7F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476FF-ECF1-4BD4-8071-1DEBDCBB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20954-E04E-4BD3-8852-E3A99B46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FC20C-84AB-4A99-9979-1A79788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2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87735-5F91-4827-A298-98F28F70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FD1D0-548A-4EFC-9240-87441FA63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0C0452-7633-43BC-AD7B-4382E36A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ACB6BC-2788-4C50-BEFE-38A85FBC5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7162FC-26C2-451C-8668-9AB33F43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D60BF9-A7B6-4162-A7F8-BD356BFB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EE9DF0-0C12-4936-B623-BBAAF7D6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44E92C-8763-44F9-8860-A07CD878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6B0E6-DB79-43D2-90EB-BCEFEDB2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6968D0-543B-4AFD-8778-411078EB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DFDDF7-DAE1-403D-86B1-C92FF038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778358-012D-4E65-A199-53179F85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62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3E0F37-F5CA-4EE9-A35F-BB874F34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0D53AC-2716-4191-9D08-87BD5F15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330566-3F79-4F43-AE98-A4C526E9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6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8CB2-30A1-4C6B-A3CC-4D25446B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643D2-2305-422D-BD45-DCCF143A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D36B2-EB2B-4593-AA2D-E049FBDA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E68A9-9BFA-47BE-AEFB-0D2FD0F6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577EA5-2368-497D-9710-2B784519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E76DD-F772-489C-8082-2B8B253D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0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586B-3AA6-4050-A576-CDD707DE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2AC16F-9CEF-4622-B559-3475BD49D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F0143-176A-4897-AB2E-A6D07923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BF10B-A369-4BEB-A299-137E8D19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38063-F9BB-4E1A-92A0-3E73EE75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3128C-ECD7-408E-A04A-47DA619A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9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37CAF-32DD-430C-9F36-B91DD65D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4E7CA-46CA-4116-9480-DDA3C285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8C09D-4BBC-4C4E-933D-F805D0A4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2F931-4BDF-4FD3-A676-301AB8CC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  <p:pic>
        <p:nvPicPr>
          <p:cNvPr id="2049" name="image5.png" descr="https://lh4.googleusercontent.com/qkGRsoreDwQ50uHdIJ9rDyi0hxBPQ-H4y98r8soq9v7LqZokzYE2WfI8nlCDXi9lXQgoTe3V5PBBWA2gUF3L8x44PoMuSlDWn56i9OC9c7F5-6oPrx7z_8F3Hle_SxIQn9QvO5sT">
            <a:extLst>
              <a:ext uri="{FF2B5EF4-FFF2-40B4-BE49-F238E27FC236}">
                <a16:creationId xmlns:a16="http://schemas.microsoft.com/office/drawing/2014/main" id="{BC73B4A0-2820-8A39-9233-FC370F9432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6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523D970-3AD5-9B68-4FB5-7B36A601AE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6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2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5D5A-75A8-4F11-AB44-18915D7B921D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44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58F5BA9-03C2-428A-8658-309BD1FBD60D}"/>
              </a:ext>
            </a:extLst>
          </p:cNvPr>
          <p:cNvSpPr/>
          <p:nvPr/>
        </p:nvSpPr>
        <p:spPr>
          <a:xfrm>
            <a:off x="0" y="4656841"/>
            <a:ext cx="12192000" cy="220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" name="Grupo 4"/>
          <p:cNvGrpSpPr/>
          <p:nvPr/>
        </p:nvGrpSpPr>
        <p:grpSpPr>
          <a:xfrm>
            <a:off x="358043" y="1179925"/>
            <a:ext cx="11475913" cy="5385451"/>
            <a:chOff x="309753" y="744794"/>
            <a:chExt cx="11691936" cy="5385451"/>
          </a:xfrm>
        </p:grpSpPr>
        <p:grpSp>
          <p:nvGrpSpPr>
            <p:cNvPr id="6" name="Grupo 5"/>
            <p:cNvGrpSpPr/>
            <p:nvPr/>
          </p:nvGrpSpPr>
          <p:grpSpPr>
            <a:xfrm>
              <a:off x="309753" y="744794"/>
              <a:ext cx="11691936" cy="5385451"/>
              <a:chOff x="309753" y="744794"/>
              <a:chExt cx="11691936" cy="5385451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1288658" y="823075"/>
                <a:ext cx="9675178" cy="4730241"/>
              </a:xfrm>
              <a:prstGeom prst="rect">
                <a:avLst/>
              </a:prstGeom>
              <a:solidFill>
                <a:srgbClr val="D9B5B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4229178" y="897194"/>
                <a:ext cx="3801036" cy="844828"/>
                <a:chOff x="4285130" y="845644"/>
                <a:chExt cx="3801036" cy="1037442"/>
              </a:xfrm>
            </p:grpSpPr>
            <p:sp>
              <p:nvSpPr>
                <p:cNvPr id="49" name="Rectángulo redondeado 48"/>
                <p:cNvSpPr/>
                <p:nvPr/>
              </p:nvSpPr>
              <p:spPr>
                <a:xfrm>
                  <a:off x="4285130" y="845644"/>
                  <a:ext cx="3801036" cy="1037442"/>
                </a:xfrm>
                <a:prstGeom prst="roundRect">
                  <a:avLst/>
                </a:prstGeom>
                <a:solidFill>
                  <a:srgbClr val="F7E9E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8949D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28892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Planeación y Control del SGC</a:t>
                  </a:r>
                </a:p>
              </p:txBody>
            </p:sp>
            <p:sp>
              <p:nvSpPr>
                <p:cNvPr id="50" name="Rectángulo redondeado 49"/>
                <p:cNvSpPr/>
                <p:nvPr/>
              </p:nvSpPr>
              <p:spPr>
                <a:xfrm>
                  <a:off x="4571997" y="945964"/>
                  <a:ext cx="3281084" cy="283664"/>
                </a:xfrm>
                <a:prstGeom prst="roundRect">
                  <a:avLst/>
                </a:prstGeom>
                <a:solidFill>
                  <a:sysClr val="windowText" lastClr="000000">
                    <a:alpha val="50000"/>
                  </a:sysClr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Proceso Estratégico: </a:t>
                  </a: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1860621" y="1895621"/>
                <a:ext cx="8511258" cy="1471079"/>
                <a:chOff x="1860621" y="1895621"/>
                <a:chExt cx="8511258" cy="1471079"/>
              </a:xfrm>
            </p:grpSpPr>
            <p:sp>
              <p:nvSpPr>
                <p:cNvPr id="46" name="Rectángulo redondeado 45"/>
                <p:cNvSpPr/>
                <p:nvPr/>
              </p:nvSpPr>
              <p:spPr>
                <a:xfrm>
                  <a:off x="1860621" y="1895621"/>
                  <a:ext cx="8511258" cy="1471079"/>
                </a:xfrm>
                <a:prstGeom prst="roundRect">
                  <a:avLst/>
                </a:prstGeom>
                <a:solidFill>
                  <a:srgbClr val="E4ECEC"/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aphicFrame>
              <p:nvGraphicFramePr>
                <p:cNvPr id="47" name="Diagrama 46"/>
                <p:cNvGraphicFramePr/>
                <p:nvPr>
                  <p:extLst>
                    <p:ext uri="{D42A27DB-BD31-4B8C-83A1-F6EECF244321}">
                      <p14:modId xmlns:p14="http://schemas.microsoft.com/office/powerpoint/2010/main" val="2109402766"/>
                    </p:ext>
                  </p:extLst>
                </p:nvPr>
              </p:nvGraphicFramePr>
              <p:xfrm>
                <a:off x="1974749" y="2170206"/>
                <a:ext cx="8309894" cy="117314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48" name="Rectángulo redondeado 47"/>
                <p:cNvSpPr/>
                <p:nvPr/>
              </p:nvSpPr>
              <p:spPr>
                <a:xfrm>
                  <a:off x="4489154" y="2024214"/>
                  <a:ext cx="3281084" cy="246287"/>
                </a:xfrm>
                <a:prstGeom prst="roundRect">
                  <a:avLst/>
                </a:prstGeom>
                <a:solidFill>
                  <a:sysClr val="windowText" lastClr="000000">
                    <a:alpha val="50000"/>
                  </a:sysClr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Procesos Sustantivos: </a:t>
                  </a:r>
                </a:p>
              </p:txBody>
            </p:sp>
          </p:grpSp>
          <p:sp>
            <p:nvSpPr>
              <p:cNvPr id="21" name="Rectángulo redondeado 20"/>
              <p:cNvSpPr/>
              <p:nvPr/>
            </p:nvSpPr>
            <p:spPr>
              <a:xfrm>
                <a:off x="4035056" y="5731397"/>
                <a:ext cx="4163332" cy="398848"/>
              </a:xfrm>
              <a:prstGeom prst="roundRect">
                <a:avLst>
                  <a:gd name="adj" fmla="val 19873"/>
                </a:avLst>
              </a:prstGeom>
              <a:solidFill>
                <a:srgbClr val="CACF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1" i="0" u="none" strike="noStrike" kern="0" cap="none" spc="30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MEDICIÓN, ANÁLISIS Y MEJORA</a:t>
                </a:r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1531326" y="3529754"/>
                <a:ext cx="9154607" cy="1925388"/>
              </a:xfrm>
              <a:prstGeom prst="roundRect">
                <a:avLst/>
              </a:prstGeom>
              <a:solidFill>
                <a:srgbClr val="F7E9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>
                <a:off x="4526338" y="3645961"/>
                <a:ext cx="3184498" cy="283664"/>
              </a:xfrm>
              <a:prstGeom prst="round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Procesos de Apoyo</a:t>
                </a:r>
                <a:r>
                  <a:rPr kumimoji="0" lang="es-MX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1969129" y="4516484"/>
                <a:ext cx="373772" cy="3231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7</a:t>
                </a:r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3368645" y="4518329"/>
                <a:ext cx="373772" cy="3231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8</a:t>
                </a: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4767879" y="4517020"/>
                <a:ext cx="373772" cy="323165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9</a:t>
                </a: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126247" y="4508803"/>
                <a:ext cx="445498" cy="323165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10</a:t>
                </a:r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7499771" y="4510668"/>
                <a:ext cx="476552" cy="323165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11</a:t>
                </a: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8886141" y="4508803"/>
                <a:ext cx="524178" cy="334188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12</a:t>
                </a:r>
              </a:p>
            </p:txBody>
          </p:sp>
          <p:cxnSp>
            <p:nvCxnSpPr>
              <p:cNvPr id="30" name="Conector recto de flecha 29"/>
              <p:cNvCxnSpPr/>
              <p:nvPr/>
            </p:nvCxnSpPr>
            <p:spPr>
              <a:xfrm flipH="1">
                <a:off x="6109251" y="1671033"/>
                <a:ext cx="3449" cy="309854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1" name="CuadroTexto 30"/>
              <p:cNvSpPr txBox="1"/>
              <p:nvPr/>
            </p:nvSpPr>
            <p:spPr>
              <a:xfrm rot="16200000">
                <a:off x="-1508505" y="2913845"/>
                <a:ext cx="4375182" cy="738664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Necesidades o expectativas de las</a:t>
                </a:r>
                <a:r>
                  <a:rPr kumimoji="0" lang="es-MX" sz="1400" b="0" i="0" u="none" strike="noStrike" kern="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Partes Interesadas Requisitos de la </a:t>
                </a:r>
                <a:r>
                  <a:rPr kumimoji="0" lang="es-MX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ciudadanía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 rot="16200000">
                <a:off x="9392297" y="3064427"/>
                <a:ext cx="4460905" cy="523220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Credencial</a:t>
                </a:r>
                <a:r>
                  <a:rPr kumimoji="0" lang="es-MX" sz="1400" b="0" i="0" u="none" strike="noStrike" kern="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para Votar</a:t>
                </a:r>
                <a:endParaRPr kumimoji="0" lang="es-MX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Satisfacción de </a:t>
                </a:r>
                <a:r>
                  <a:rPr kumimoji="0" lang="es-MX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la ciudadanía</a:t>
                </a:r>
                <a:endParaRPr kumimoji="0" lang="es-MX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3" name="Conector recto de flecha 32"/>
              <p:cNvCxnSpPr>
                <a:stCxn id="31" idx="2"/>
              </p:cNvCxnSpPr>
              <p:nvPr/>
            </p:nvCxnSpPr>
            <p:spPr>
              <a:xfrm>
                <a:off x="1048418" y="3283177"/>
                <a:ext cx="239089" cy="3839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4" name="Conector recto de flecha 33"/>
              <p:cNvCxnSpPr/>
              <p:nvPr/>
            </p:nvCxnSpPr>
            <p:spPr>
              <a:xfrm flipV="1">
                <a:off x="10963836" y="3366700"/>
                <a:ext cx="461182" cy="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Conector recto de flecha 34"/>
              <p:cNvCxnSpPr/>
              <p:nvPr/>
            </p:nvCxnSpPr>
            <p:spPr>
              <a:xfrm flipH="1">
                <a:off x="6109251" y="3296466"/>
                <a:ext cx="3449" cy="309854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36" name="Conector recto de flecha 35"/>
              <p:cNvCxnSpPr/>
              <p:nvPr/>
            </p:nvCxnSpPr>
            <p:spPr>
              <a:xfrm>
                <a:off x="6109251" y="5553316"/>
                <a:ext cx="6998" cy="1664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Conector angular 36"/>
              <p:cNvCxnSpPr>
                <a:stCxn id="32" idx="1"/>
                <a:endCxn id="21" idx="3"/>
              </p:cNvCxnSpPr>
              <p:nvPr/>
            </p:nvCxnSpPr>
            <p:spPr>
              <a:xfrm rot="5400000">
                <a:off x="9723404" y="4031474"/>
                <a:ext cx="374331" cy="3424362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8" name="Conector angular 37"/>
              <p:cNvCxnSpPr>
                <a:stCxn id="21" idx="1"/>
                <a:endCxn id="31" idx="1"/>
              </p:cNvCxnSpPr>
              <p:nvPr/>
            </p:nvCxnSpPr>
            <p:spPr>
              <a:xfrm rot="10800000">
                <a:off x="679086" y="5470769"/>
                <a:ext cx="3355970" cy="46005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9" name="Rectángulo 38"/>
              <p:cNvSpPr/>
              <p:nvPr/>
            </p:nvSpPr>
            <p:spPr>
              <a:xfrm>
                <a:off x="309753" y="744794"/>
                <a:ext cx="844828" cy="39438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ENTRADA</a:t>
                </a:r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11204075" y="744794"/>
                <a:ext cx="797614" cy="39438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SALIDA</a:t>
                </a:r>
              </a:p>
            </p:txBody>
          </p:sp>
          <p:grpSp>
            <p:nvGrpSpPr>
              <p:cNvPr id="41" name="Grupo 40"/>
              <p:cNvGrpSpPr/>
              <p:nvPr/>
            </p:nvGrpSpPr>
            <p:grpSpPr>
              <a:xfrm>
                <a:off x="1650644" y="3803891"/>
                <a:ext cx="9313192" cy="1749425"/>
                <a:chOff x="1489278" y="3803891"/>
                <a:chExt cx="9313192" cy="1749425"/>
              </a:xfrm>
            </p:grpSpPr>
            <p:graphicFrame>
              <p:nvGraphicFramePr>
                <p:cNvPr id="42" name="Diagrama 41"/>
                <p:cNvGraphicFramePr/>
                <p:nvPr>
                  <p:extLst>
                    <p:ext uri="{D42A27DB-BD31-4B8C-83A1-F6EECF244321}">
                      <p14:modId xmlns:p14="http://schemas.microsoft.com/office/powerpoint/2010/main" val="4077567302"/>
                    </p:ext>
                  </p:extLst>
                </p:nvPr>
              </p:nvGraphicFramePr>
              <p:xfrm>
                <a:off x="1489278" y="3803891"/>
                <a:ext cx="9245103" cy="174942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sp>
              <p:nvSpPr>
                <p:cNvPr id="43" name="Cheurón 42"/>
                <p:cNvSpPr/>
                <p:nvPr/>
              </p:nvSpPr>
              <p:spPr>
                <a:xfrm flipH="1" flipV="1">
                  <a:off x="10198800" y="4488656"/>
                  <a:ext cx="414430" cy="380466"/>
                </a:xfrm>
                <a:prstGeom prst="chevron">
                  <a:avLst/>
                </a:prstGeom>
                <a:solidFill>
                  <a:srgbClr val="F7E9E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10381967" y="4321115"/>
                  <a:ext cx="350584" cy="789215"/>
                </a:xfrm>
                <a:prstGeom prst="rect">
                  <a:avLst/>
                </a:prstGeom>
                <a:solidFill>
                  <a:srgbClr val="F7E9E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10524565" y="4088885"/>
                  <a:ext cx="277905" cy="1042762"/>
                </a:xfrm>
                <a:prstGeom prst="rect">
                  <a:avLst/>
                </a:prstGeom>
                <a:solidFill>
                  <a:srgbClr val="D9B5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" name="Rectángulo redondeado 6"/>
            <p:cNvSpPr/>
            <p:nvPr/>
          </p:nvSpPr>
          <p:spPr>
            <a:xfrm>
              <a:off x="2125612" y="2327455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3742417" y="2329611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7015842" y="2329611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399037" y="2327285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8673497" y="2328088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4378480" y="1346358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263774" y="4526920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7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923319" y="4531872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8955575" y="4531871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11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287092" y="4524177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10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601482" y="4516496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9</a:t>
              </a:r>
            </a:p>
          </p:txBody>
        </p:sp>
      </p:grpSp>
      <p:graphicFrame>
        <p:nvGraphicFramePr>
          <p:cNvPr id="53" name="Tabla 53">
            <a:extLst>
              <a:ext uri="{FF2B5EF4-FFF2-40B4-BE49-F238E27FC236}">
                <a16:creationId xmlns:a16="http://schemas.microsoft.com/office/drawing/2014/main" id="{2D63BBB0-D4AD-E848-2449-6C2515BDD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91127"/>
              </p:ext>
            </p:extLst>
          </p:nvPr>
        </p:nvGraphicFramePr>
        <p:xfrm>
          <a:off x="757051" y="63013"/>
          <a:ext cx="1070496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388">
                  <a:extLst>
                    <a:ext uri="{9D8B030D-6E8A-4147-A177-3AD203B41FA5}">
                      <a16:colId xmlns:a16="http://schemas.microsoft.com/office/drawing/2014/main" val="1131016634"/>
                    </a:ext>
                  </a:extLst>
                </a:gridCol>
                <a:gridCol w="7403977">
                  <a:extLst>
                    <a:ext uri="{9D8B030D-6E8A-4147-A177-3AD203B41FA5}">
                      <a16:colId xmlns:a16="http://schemas.microsoft.com/office/drawing/2014/main" val="2181932754"/>
                    </a:ext>
                  </a:extLst>
                </a:gridCol>
                <a:gridCol w="1767601">
                  <a:extLst>
                    <a:ext uri="{9D8B030D-6E8A-4147-A177-3AD203B41FA5}">
                      <a16:colId xmlns:a16="http://schemas.microsoft.com/office/drawing/2014/main" val="984555106"/>
                    </a:ext>
                  </a:extLst>
                </a:gridCol>
              </a:tblGrid>
              <a:tr h="426230">
                <a:tc rowSpan="2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INSTITUTO NACIONAL ELECTORAL</a:t>
                      </a: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SISTEMA DE GESTIÓN DE LA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VERSIÓN:</a:t>
                      </a: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6.6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05080"/>
                  </a:ext>
                </a:extLst>
              </a:tr>
              <a:tr h="222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MAPA GENERAL DEL SISTEMA DE GESTIÓN DE LA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FECHA DE EMISIÓN: </a:t>
                      </a: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AGOSTO 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259185"/>
                  </a:ext>
                </a:extLst>
              </a:tr>
            </a:tbl>
          </a:graphicData>
        </a:graphic>
      </p:graphicFrame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22C539D5-268A-0D3C-AA20-76280CB14DB6}"/>
              </a:ext>
            </a:extLst>
          </p:cNvPr>
          <p:cNvGraphicFramePr>
            <a:graphicFrameLocks noGrp="1"/>
          </p:cNvGraphicFramePr>
          <p:nvPr/>
        </p:nvGraphicFramePr>
        <p:xfrm>
          <a:off x="12748334" y="426128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516138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483376"/>
                  </a:ext>
                </a:extLst>
              </a:tr>
            </a:tbl>
          </a:graphicData>
        </a:graphic>
      </p:graphicFrame>
      <p:pic>
        <p:nvPicPr>
          <p:cNvPr id="55" name="image5.png">
            <a:extLst>
              <a:ext uri="{FF2B5EF4-FFF2-40B4-BE49-F238E27FC236}">
                <a16:creationId xmlns:a16="http://schemas.microsoft.com/office/drawing/2014/main" id="{4E3283B3-4B6F-41A5-76E3-2C497FB8B2F9}"/>
              </a:ext>
            </a:extLst>
          </p:cNvPr>
          <p:cNvPicPr/>
          <p:nvPr/>
        </p:nvPicPr>
        <p:blipFill rotWithShape="1">
          <a:blip r:embed="rId12"/>
          <a:srcRect l="12395" t="11403" r="11570" b="12936"/>
          <a:stretch/>
        </p:blipFill>
        <p:spPr>
          <a:xfrm>
            <a:off x="888600" y="149891"/>
            <a:ext cx="1251752" cy="6409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875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e">
  <a:themeElements>
    <a:clrScheme name="Personalizad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8971E1"/>
      </a:accent2>
      <a:accent3>
        <a:srgbClr val="4EA6DC"/>
      </a:accent3>
      <a:accent4>
        <a:srgbClr val="4775E7"/>
      </a:accent4>
      <a:accent5>
        <a:srgbClr val="EE81BD"/>
      </a:accent5>
      <a:accent6>
        <a:srgbClr val="E32D91"/>
      </a:accent6>
      <a:hlink>
        <a:srgbClr val="DF81E1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e" id="{D5909052-C670-4B82-89A9-CB34532BB3B7}" vid="{992A9986-FDDA-4A93-A322-6A0115288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12261</TotalTime>
  <Words>110</Words>
  <Application>Microsoft Office PowerPoint</Application>
  <PresentationFormat>Panorámica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Diseño personalizado</vt:lpstr>
      <vt:lpstr>ine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del Negocio y Mejora de la del sistema de Gestión Integral en la Organización</dc:title>
  <dc:creator>sacderfe68</dc:creator>
  <cp:lastModifiedBy>ENRIQUEZ SANTOS JESUS MANUEL</cp:lastModifiedBy>
  <cp:revision>119</cp:revision>
  <cp:lastPrinted>2019-12-19T22:47:21Z</cp:lastPrinted>
  <dcterms:created xsi:type="dcterms:W3CDTF">2018-12-11T18:08:54Z</dcterms:created>
  <dcterms:modified xsi:type="dcterms:W3CDTF">2023-08-14T21:32:00Z</dcterms:modified>
</cp:coreProperties>
</file>