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1"/>
  </p:notesMasterIdLst>
  <p:sldIdLst>
    <p:sldId id="256" r:id="rId2"/>
    <p:sldId id="257" r:id="rId3"/>
    <p:sldId id="305" r:id="rId4"/>
    <p:sldId id="308" r:id="rId5"/>
    <p:sldId id="309" r:id="rId6"/>
    <p:sldId id="310" r:id="rId7"/>
    <p:sldId id="314" r:id="rId8"/>
    <p:sldId id="313" r:id="rId9"/>
    <p:sldId id="31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BF1"/>
    <a:srgbClr val="958DD3"/>
    <a:srgbClr val="3195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BF7BDC-65AB-4B4A-8454-336D09EF9D03}">
  <a:tblStyle styleId="{97BF7BDC-65AB-4B4A-8454-336D09EF9D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snapToGrid="0">
      <p:cViewPr varScale="1">
        <p:scale>
          <a:sx n="111" d="100"/>
          <a:sy n="111" d="100"/>
        </p:scale>
        <p:origin x="955" y="62"/>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C605E-6C67-42F7-8F3B-4CB46250E000}"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505CEE7-1CD6-49C9-BB1F-72BEC1C6FC8D}">
      <dgm:prSet phldrT="[Text]" custT="1"/>
      <dgm:spPr>
        <a:solidFill>
          <a:schemeClr val="tx1"/>
        </a:solidFill>
      </dgm:spPr>
      <dgm:t>
        <a:bodyPr/>
        <a:lstStyle/>
        <a:p>
          <a:r>
            <a:rPr lang="en-US" sz="1400" b="1" dirty="0"/>
            <a:t>Function</a:t>
          </a:r>
        </a:p>
      </dgm:t>
    </dgm:pt>
    <dgm:pt modelId="{8406A902-AA70-482C-9F2E-5C8C356A2A59}" type="parTrans" cxnId="{FC1D32C9-4AB5-4A2B-AA6E-94E005BFEC5B}">
      <dgm:prSet/>
      <dgm:spPr/>
      <dgm:t>
        <a:bodyPr/>
        <a:lstStyle/>
        <a:p>
          <a:endParaRPr lang="en-US"/>
        </a:p>
      </dgm:t>
    </dgm:pt>
    <dgm:pt modelId="{5FCC9F84-7651-4B16-90C3-4DCAB1245AE1}" type="sibTrans" cxnId="{FC1D32C9-4AB5-4A2B-AA6E-94E005BFEC5B}">
      <dgm:prSet custT="1"/>
      <dgm:spPr>
        <a:solidFill>
          <a:schemeClr val="tx1"/>
        </a:solidFill>
      </dgm:spPr>
      <dgm:t>
        <a:bodyPr/>
        <a:lstStyle/>
        <a:p>
          <a:r>
            <a:rPr lang="en-US" sz="1600" b="1" dirty="0"/>
            <a:t>Schema</a:t>
          </a:r>
        </a:p>
      </dgm:t>
    </dgm:pt>
    <dgm:pt modelId="{E9E3B82A-1093-4F11-AA93-D495F7905DFD}">
      <dgm:prSet phldrT="[Text]" custT="1"/>
      <dgm:spPr>
        <a:solidFill>
          <a:schemeClr val="tx1"/>
        </a:solidFill>
      </dgm:spPr>
      <dgm:t>
        <a:bodyPr/>
        <a:lstStyle/>
        <a:p>
          <a:r>
            <a:rPr lang="en-US" sz="1200" b="1" dirty="0"/>
            <a:t>Procedure</a:t>
          </a:r>
        </a:p>
      </dgm:t>
    </dgm:pt>
    <dgm:pt modelId="{F480DC30-97C2-4338-9903-EB6849637CCA}" type="parTrans" cxnId="{62BD795D-171B-460A-B28B-1BF5A46E8A77}">
      <dgm:prSet/>
      <dgm:spPr/>
      <dgm:t>
        <a:bodyPr/>
        <a:lstStyle/>
        <a:p>
          <a:endParaRPr lang="en-US"/>
        </a:p>
      </dgm:t>
    </dgm:pt>
    <dgm:pt modelId="{62871502-0C2A-44E4-9037-3995A37F9728}" type="sibTrans" cxnId="{62BD795D-171B-460A-B28B-1BF5A46E8A77}">
      <dgm:prSet custT="1"/>
      <dgm:spPr>
        <a:solidFill>
          <a:schemeClr val="tx1"/>
        </a:solidFill>
      </dgm:spPr>
      <dgm:t>
        <a:bodyPr/>
        <a:lstStyle/>
        <a:p>
          <a:r>
            <a:rPr lang="en-US" sz="1600" b="1" dirty="0"/>
            <a:t>Trigger</a:t>
          </a:r>
        </a:p>
      </dgm:t>
    </dgm:pt>
    <dgm:pt modelId="{F586FF93-EE32-47ED-88CB-5681BEA914FE}">
      <dgm:prSet phldrT="[Text]" custT="1"/>
      <dgm:spPr>
        <a:solidFill>
          <a:schemeClr val="tx1"/>
        </a:solidFill>
      </dgm:spPr>
      <dgm:t>
        <a:bodyPr/>
        <a:lstStyle/>
        <a:p>
          <a:r>
            <a:rPr lang="en-US" sz="1600" b="1" dirty="0"/>
            <a:t>view</a:t>
          </a:r>
        </a:p>
      </dgm:t>
    </dgm:pt>
    <dgm:pt modelId="{21A05100-A063-4EDF-8CDB-D7D4742BF253}" type="parTrans" cxnId="{A08506B9-58E8-4650-8BB9-9AF52326866D}">
      <dgm:prSet/>
      <dgm:spPr/>
      <dgm:t>
        <a:bodyPr/>
        <a:lstStyle/>
        <a:p>
          <a:endParaRPr lang="en-US"/>
        </a:p>
      </dgm:t>
    </dgm:pt>
    <dgm:pt modelId="{009B0B44-9D8B-43AE-8C13-3A4954BC2C5A}" type="sibTrans" cxnId="{A08506B9-58E8-4650-8BB9-9AF52326866D}">
      <dgm:prSet custT="1"/>
      <dgm:spPr>
        <a:solidFill>
          <a:schemeClr val="tx1"/>
        </a:solidFill>
      </dgm:spPr>
      <dgm:t>
        <a:bodyPr/>
        <a:lstStyle/>
        <a:p>
          <a:r>
            <a:rPr lang="en-US" sz="1050" b="1" dirty="0"/>
            <a:t>Security </a:t>
          </a:r>
        </a:p>
        <a:p>
          <a:r>
            <a:rPr lang="en-US" sz="1050" b="1" dirty="0"/>
            <a:t>role, permission </a:t>
          </a:r>
        </a:p>
      </dgm:t>
    </dgm:pt>
    <dgm:pt modelId="{F55DE7FF-B387-42C3-A0F1-778368330917}">
      <dgm:prSet phldrT="[Text]" custT="1"/>
      <dgm:spPr>
        <a:solidFill>
          <a:schemeClr val="tx1"/>
        </a:solidFill>
      </dgm:spPr>
      <dgm:t>
        <a:bodyPr/>
        <a:lstStyle/>
        <a:p>
          <a:r>
            <a:rPr lang="en-US" sz="1400" b="1" dirty="0"/>
            <a:t>Account</a:t>
          </a:r>
        </a:p>
        <a:p>
          <a:r>
            <a:rPr lang="en-US" sz="1050" b="1" dirty="0"/>
            <a:t>Login, user</a:t>
          </a:r>
        </a:p>
      </dgm:t>
    </dgm:pt>
    <dgm:pt modelId="{B8CB1B31-D040-4F10-ACF8-E1E78675A781}" type="parTrans" cxnId="{0F4E84D1-FD6E-47DA-A1DE-63DC262ED987}">
      <dgm:prSet/>
      <dgm:spPr/>
      <dgm:t>
        <a:bodyPr/>
        <a:lstStyle/>
        <a:p>
          <a:endParaRPr lang="en-US"/>
        </a:p>
      </dgm:t>
    </dgm:pt>
    <dgm:pt modelId="{5F609FDB-530D-4491-A0A9-4C5FB3957968}" type="sibTrans" cxnId="{0F4E84D1-FD6E-47DA-A1DE-63DC262ED987}">
      <dgm:prSet custT="1"/>
      <dgm:spPr>
        <a:solidFill>
          <a:schemeClr val="tx1"/>
        </a:solidFill>
      </dgm:spPr>
      <dgm:t>
        <a:bodyPr/>
        <a:lstStyle/>
        <a:p>
          <a:r>
            <a:rPr lang="en-US" sz="1600" b="1" dirty="0"/>
            <a:t>Back up</a:t>
          </a:r>
        </a:p>
      </dgm:t>
    </dgm:pt>
    <dgm:pt modelId="{4BD72011-88F9-4CAD-A4FA-979BCD665AB9}">
      <dgm:prSet phldrT="[Text]" custT="1"/>
      <dgm:spPr>
        <a:solidFill>
          <a:schemeClr val="tx1"/>
        </a:solidFill>
      </dgm:spPr>
      <dgm:t>
        <a:bodyPr/>
        <a:lstStyle/>
        <a:p>
          <a:endParaRPr lang="en-US" sz="1600" b="1" dirty="0"/>
        </a:p>
      </dgm:t>
    </dgm:pt>
    <dgm:pt modelId="{F407CE25-5F60-4D1F-8550-BCBF2040F6B6}" type="parTrans" cxnId="{A4302EAC-006E-4BCF-98D6-022E0B78A84B}">
      <dgm:prSet/>
      <dgm:spPr/>
      <dgm:t>
        <a:bodyPr/>
        <a:lstStyle/>
        <a:p>
          <a:endParaRPr lang="en-US"/>
        </a:p>
      </dgm:t>
    </dgm:pt>
    <dgm:pt modelId="{512C7B1B-D50C-409A-AA37-3E7F9CC923A5}" type="sibTrans" cxnId="{A4302EAC-006E-4BCF-98D6-022E0B78A84B}">
      <dgm:prSet/>
      <dgm:spPr/>
      <dgm:t>
        <a:bodyPr/>
        <a:lstStyle/>
        <a:p>
          <a:endParaRPr lang="en-US"/>
        </a:p>
      </dgm:t>
    </dgm:pt>
    <dgm:pt modelId="{E1C57CE1-EE5D-4CF9-B918-77A46E4E61BD}">
      <dgm:prSet custT="1"/>
      <dgm:spPr>
        <a:solidFill>
          <a:schemeClr val="tx1"/>
        </a:solidFill>
      </dgm:spPr>
      <dgm:t>
        <a:bodyPr/>
        <a:lstStyle/>
        <a:p>
          <a:r>
            <a:rPr lang="en-US" sz="1600" b="1" dirty="0"/>
            <a:t>Table</a:t>
          </a:r>
        </a:p>
      </dgm:t>
    </dgm:pt>
    <dgm:pt modelId="{EC31284D-FBE6-4F25-A25E-DB2A40B98639}" type="parTrans" cxnId="{2CCA6434-1773-4780-A678-8C5A04BCB54B}">
      <dgm:prSet/>
      <dgm:spPr/>
      <dgm:t>
        <a:bodyPr/>
        <a:lstStyle/>
        <a:p>
          <a:endParaRPr lang="en-US"/>
        </a:p>
      </dgm:t>
    </dgm:pt>
    <dgm:pt modelId="{045833C5-A171-4334-8B32-752F8BA93B74}" type="sibTrans" cxnId="{2CCA6434-1773-4780-A678-8C5A04BCB54B}">
      <dgm:prSet custT="1"/>
      <dgm:spPr>
        <a:solidFill>
          <a:schemeClr val="tx1"/>
        </a:solidFill>
      </dgm:spPr>
      <dgm:t>
        <a:bodyPr/>
        <a:lstStyle/>
        <a:p>
          <a:r>
            <a:rPr lang="en-US" sz="1600" b="1" dirty="0"/>
            <a:t>Index</a:t>
          </a:r>
        </a:p>
      </dgm:t>
    </dgm:pt>
    <dgm:pt modelId="{6F4F8CD0-6B4A-478D-8638-2CBDE615E52C}" type="pres">
      <dgm:prSet presAssocID="{D02C605E-6C67-42F7-8F3B-4CB46250E000}" presName="Name0" presStyleCnt="0">
        <dgm:presLayoutVars>
          <dgm:chMax/>
          <dgm:chPref/>
          <dgm:dir/>
          <dgm:animLvl val="lvl"/>
        </dgm:presLayoutVars>
      </dgm:prSet>
      <dgm:spPr/>
    </dgm:pt>
    <dgm:pt modelId="{6C5D0986-311B-42BA-9BA5-63A82A46AC64}" type="pres">
      <dgm:prSet presAssocID="{B505CEE7-1CD6-49C9-BB1F-72BEC1C6FC8D}" presName="composite" presStyleCnt="0"/>
      <dgm:spPr/>
    </dgm:pt>
    <dgm:pt modelId="{A6A9B9D5-D7B9-48DB-A8F5-F993A7C4FEB6}" type="pres">
      <dgm:prSet presAssocID="{B505CEE7-1CD6-49C9-BB1F-72BEC1C6FC8D}" presName="Parent1" presStyleLbl="node1" presStyleIdx="0" presStyleCnt="10" custScaleX="180585" custLinFactNeighborX="77795" custLinFactNeighborY="-5733">
        <dgm:presLayoutVars>
          <dgm:chMax val="1"/>
          <dgm:chPref val="1"/>
          <dgm:bulletEnabled val="1"/>
        </dgm:presLayoutVars>
      </dgm:prSet>
      <dgm:spPr/>
    </dgm:pt>
    <dgm:pt modelId="{60A86506-6AFF-4487-AE7A-15F41CC40D2A}" type="pres">
      <dgm:prSet presAssocID="{B505CEE7-1CD6-49C9-BB1F-72BEC1C6FC8D}" presName="Childtext1" presStyleLbl="revTx" presStyleIdx="0" presStyleCnt="5" custLinFactX="14629" custLinFactNeighborX="100000" custLinFactNeighborY="8677">
        <dgm:presLayoutVars>
          <dgm:chMax val="0"/>
          <dgm:chPref val="0"/>
          <dgm:bulletEnabled val="1"/>
        </dgm:presLayoutVars>
      </dgm:prSet>
      <dgm:spPr>
        <a:solidFill>
          <a:schemeClr val="tx1"/>
        </a:solidFill>
      </dgm:spPr>
    </dgm:pt>
    <dgm:pt modelId="{3B6F43D5-360B-4811-9674-B3FE6A7ABA86}" type="pres">
      <dgm:prSet presAssocID="{B505CEE7-1CD6-49C9-BB1F-72BEC1C6FC8D}" presName="BalanceSpacing" presStyleCnt="0"/>
      <dgm:spPr/>
    </dgm:pt>
    <dgm:pt modelId="{77BB5F57-552A-4307-BFCD-FA48A4199742}" type="pres">
      <dgm:prSet presAssocID="{B505CEE7-1CD6-49C9-BB1F-72BEC1C6FC8D}" presName="BalanceSpacing1" presStyleCnt="0"/>
      <dgm:spPr/>
    </dgm:pt>
    <dgm:pt modelId="{7AE86098-833C-4B57-A116-D2FF41E7730C}" type="pres">
      <dgm:prSet presAssocID="{5FCC9F84-7651-4B16-90C3-4DCAB1245AE1}" presName="Accent1Text" presStyleLbl="node1" presStyleIdx="1" presStyleCnt="10" custScaleX="174483" custLinFactNeighborY="0"/>
      <dgm:spPr/>
    </dgm:pt>
    <dgm:pt modelId="{8B61DCC9-2362-45D8-AA0A-3FD30934E863}" type="pres">
      <dgm:prSet presAssocID="{5FCC9F84-7651-4B16-90C3-4DCAB1245AE1}" presName="spaceBetweenRectangles" presStyleCnt="0"/>
      <dgm:spPr/>
    </dgm:pt>
    <dgm:pt modelId="{83ABA26A-801A-4040-A1B3-B96FF00C7B95}" type="pres">
      <dgm:prSet presAssocID="{E1C57CE1-EE5D-4CF9-B918-77A46E4E61BD}" presName="composite" presStyleCnt="0"/>
      <dgm:spPr/>
    </dgm:pt>
    <dgm:pt modelId="{8F125342-A737-474D-9F70-F585BD762BE1}" type="pres">
      <dgm:prSet presAssocID="{E1C57CE1-EE5D-4CF9-B918-77A46E4E61BD}" presName="Parent1" presStyleLbl="node1" presStyleIdx="2" presStyleCnt="10" custScaleX="174353" custLinFactNeighborX="41890" custLinFactNeighborY="1625">
        <dgm:presLayoutVars>
          <dgm:chMax val="1"/>
          <dgm:chPref val="1"/>
          <dgm:bulletEnabled val="1"/>
        </dgm:presLayoutVars>
      </dgm:prSet>
      <dgm:spPr/>
    </dgm:pt>
    <dgm:pt modelId="{27AE9803-5919-4B07-B6E1-ABB6C17E6C53}" type="pres">
      <dgm:prSet presAssocID="{E1C57CE1-EE5D-4CF9-B918-77A46E4E61BD}" presName="Childtext1" presStyleLbl="revTx" presStyleIdx="1" presStyleCnt="5">
        <dgm:presLayoutVars>
          <dgm:chMax val="0"/>
          <dgm:chPref val="0"/>
          <dgm:bulletEnabled val="1"/>
        </dgm:presLayoutVars>
      </dgm:prSet>
      <dgm:spPr>
        <a:solidFill>
          <a:schemeClr val="tx1"/>
        </a:solidFill>
      </dgm:spPr>
    </dgm:pt>
    <dgm:pt modelId="{8F1C1F74-5578-4CC8-97BE-42ECC94E8EE2}" type="pres">
      <dgm:prSet presAssocID="{E1C57CE1-EE5D-4CF9-B918-77A46E4E61BD}" presName="BalanceSpacing" presStyleCnt="0"/>
      <dgm:spPr/>
    </dgm:pt>
    <dgm:pt modelId="{EF1BCD34-DD90-4049-84A4-FD4AE33E0468}" type="pres">
      <dgm:prSet presAssocID="{E1C57CE1-EE5D-4CF9-B918-77A46E4E61BD}" presName="BalanceSpacing1" presStyleCnt="0"/>
      <dgm:spPr/>
    </dgm:pt>
    <dgm:pt modelId="{66EB27AF-B8AD-4ED3-837F-5A17D1950A26}" type="pres">
      <dgm:prSet presAssocID="{045833C5-A171-4334-8B32-752F8BA93B74}" presName="Accent1Text" presStyleLbl="node1" presStyleIdx="3" presStyleCnt="10" custScaleX="168080" custLinFactX="16265" custLinFactNeighborX="100000" custLinFactNeighborY="1625"/>
      <dgm:spPr/>
    </dgm:pt>
    <dgm:pt modelId="{3C97A2FC-128F-4CA4-A4B8-1AEA20B3FE85}" type="pres">
      <dgm:prSet presAssocID="{045833C5-A171-4334-8B32-752F8BA93B74}" presName="spaceBetweenRectangles" presStyleCnt="0"/>
      <dgm:spPr/>
    </dgm:pt>
    <dgm:pt modelId="{24F2F72A-7E7F-4410-9528-F68BED971110}" type="pres">
      <dgm:prSet presAssocID="{E9E3B82A-1093-4F11-AA93-D495F7905DFD}" presName="composite" presStyleCnt="0"/>
      <dgm:spPr/>
    </dgm:pt>
    <dgm:pt modelId="{4C31BA35-A005-44F7-A948-7C8A36816817}" type="pres">
      <dgm:prSet presAssocID="{E9E3B82A-1093-4F11-AA93-D495F7905DFD}" presName="Parent1" presStyleLbl="node1" presStyleIdx="4" presStyleCnt="10" custScaleX="175455" custLinFactNeighborX="81215" custLinFactNeighborY="2231">
        <dgm:presLayoutVars>
          <dgm:chMax val="1"/>
          <dgm:chPref val="1"/>
          <dgm:bulletEnabled val="1"/>
        </dgm:presLayoutVars>
      </dgm:prSet>
      <dgm:spPr/>
    </dgm:pt>
    <dgm:pt modelId="{D712A01F-03FF-4CC0-8208-9FA0AE7F0EEF}" type="pres">
      <dgm:prSet presAssocID="{E9E3B82A-1093-4F11-AA93-D495F7905DFD}" presName="Childtext1" presStyleLbl="revTx" presStyleIdx="2" presStyleCnt="5" custLinFactX="16840" custLinFactNeighborX="100000" custLinFactNeighborY="3719">
        <dgm:presLayoutVars>
          <dgm:chMax val="0"/>
          <dgm:chPref val="0"/>
          <dgm:bulletEnabled val="1"/>
        </dgm:presLayoutVars>
      </dgm:prSet>
      <dgm:spPr>
        <a:solidFill>
          <a:schemeClr val="tx1"/>
        </a:solidFill>
      </dgm:spPr>
    </dgm:pt>
    <dgm:pt modelId="{8028479A-DA06-47CF-AC0B-B269670A5921}" type="pres">
      <dgm:prSet presAssocID="{E9E3B82A-1093-4F11-AA93-D495F7905DFD}" presName="BalanceSpacing" presStyleCnt="0"/>
      <dgm:spPr/>
    </dgm:pt>
    <dgm:pt modelId="{28A19265-614D-4BD9-907F-92569E5D44BB}" type="pres">
      <dgm:prSet presAssocID="{E9E3B82A-1093-4F11-AA93-D495F7905DFD}" presName="BalanceSpacing1" presStyleCnt="0"/>
      <dgm:spPr/>
    </dgm:pt>
    <dgm:pt modelId="{6A9A788F-DA22-4EF0-87CF-982EEDEF6092}" type="pres">
      <dgm:prSet presAssocID="{62871502-0C2A-44E4-9037-3995A37F9728}" presName="Accent1Text" presStyleLbl="node1" presStyleIdx="5" presStyleCnt="10" custScaleX="176024" custLinFactNeighborX="4274" custLinFactNeighborY="2231"/>
      <dgm:spPr/>
    </dgm:pt>
    <dgm:pt modelId="{F079F4CB-295F-49DF-828D-DBAF35BDBAAE}" type="pres">
      <dgm:prSet presAssocID="{62871502-0C2A-44E4-9037-3995A37F9728}" presName="spaceBetweenRectangles" presStyleCnt="0"/>
      <dgm:spPr/>
    </dgm:pt>
    <dgm:pt modelId="{4C2736DE-56A5-4D9F-9FFB-67EBCBED5A32}" type="pres">
      <dgm:prSet presAssocID="{F586FF93-EE32-47ED-88CB-5681BEA914FE}" presName="composite" presStyleCnt="0"/>
      <dgm:spPr/>
    </dgm:pt>
    <dgm:pt modelId="{72D62CD6-50B3-4F7B-BED9-D5669958B5AA}" type="pres">
      <dgm:prSet presAssocID="{F586FF93-EE32-47ED-88CB-5681BEA914FE}" presName="Parent1" presStyleLbl="node1" presStyleIdx="6" presStyleCnt="10" custScaleX="174353" custLinFactNeighborX="42745" custLinFactNeighborY="4463">
        <dgm:presLayoutVars>
          <dgm:chMax val="1"/>
          <dgm:chPref val="1"/>
          <dgm:bulletEnabled val="1"/>
        </dgm:presLayoutVars>
      </dgm:prSet>
      <dgm:spPr/>
    </dgm:pt>
    <dgm:pt modelId="{AE054E70-5B99-46AB-B66D-7CD823F41267}" type="pres">
      <dgm:prSet presAssocID="{F586FF93-EE32-47ED-88CB-5681BEA914FE}" presName="Childtext1" presStyleLbl="revTx" presStyleIdx="3" presStyleCnt="5">
        <dgm:presLayoutVars>
          <dgm:chMax val="0"/>
          <dgm:chPref val="0"/>
          <dgm:bulletEnabled val="1"/>
        </dgm:presLayoutVars>
      </dgm:prSet>
      <dgm:spPr>
        <a:solidFill>
          <a:schemeClr val="tx1"/>
        </a:solidFill>
      </dgm:spPr>
    </dgm:pt>
    <dgm:pt modelId="{B67CDA4B-E6E7-4899-A497-D755A48183D6}" type="pres">
      <dgm:prSet presAssocID="{F586FF93-EE32-47ED-88CB-5681BEA914FE}" presName="BalanceSpacing" presStyleCnt="0"/>
      <dgm:spPr/>
    </dgm:pt>
    <dgm:pt modelId="{5AB91EEE-AA28-4499-9DD8-822A8D256A2F}" type="pres">
      <dgm:prSet presAssocID="{F586FF93-EE32-47ED-88CB-5681BEA914FE}" presName="BalanceSpacing1" presStyleCnt="0"/>
      <dgm:spPr/>
    </dgm:pt>
    <dgm:pt modelId="{91264005-BD09-4362-A333-2F3E925FDD87}" type="pres">
      <dgm:prSet presAssocID="{009B0B44-9D8B-43AE-8C13-3A4954BC2C5A}" presName="Accent1Text" presStyleLbl="node1" presStyleIdx="7" presStyleCnt="10" custScaleX="158489" custLinFactX="13700" custLinFactNeighborX="100000" custLinFactNeighborY="2232"/>
      <dgm:spPr/>
    </dgm:pt>
    <dgm:pt modelId="{4FC53C79-292D-4C98-8662-0F32B78CDCE6}" type="pres">
      <dgm:prSet presAssocID="{009B0B44-9D8B-43AE-8C13-3A4954BC2C5A}" presName="spaceBetweenRectangles" presStyleCnt="0"/>
      <dgm:spPr/>
    </dgm:pt>
    <dgm:pt modelId="{A843733D-5F88-4DBE-8E54-069D80C42159}" type="pres">
      <dgm:prSet presAssocID="{F55DE7FF-B387-42C3-A0F1-778368330917}" presName="composite" presStyleCnt="0"/>
      <dgm:spPr/>
    </dgm:pt>
    <dgm:pt modelId="{7FFA460F-2C57-4FDF-AD75-D33EACDAFBAF}" type="pres">
      <dgm:prSet presAssocID="{F55DE7FF-B387-42C3-A0F1-778368330917}" presName="Parent1" presStyleLbl="node1" presStyleIdx="8" presStyleCnt="10" custScaleX="159662" custLinFactX="-92350" custLinFactY="-100000" custLinFactNeighborX="-100000" custLinFactNeighborY="-153015">
        <dgm:presLayoutVars>
          <dgm:chMax val="1"/>
          <dgm:chPref val="1"/>
          <dgm:bulletEnabled val="1"/>
        </dgm:presLayoutVars>
      </dgm:prSet>
      <dgm:spPr/>
    </dgm:pt>
    <dgm:pt modelId="{09037138-2B29-4230-B7B3-FE65CE9F094E}" type="pres">
      <dgm:prSet presAssocID="{F55DE7FF-B387-42C3-A0F1-778368330917}" presName="Childtext1" presStyleLbl="revTx" presStyleIdx="4" presStyleCnt="5">
        <dgm:presLayoutVars>
          <dgm:chMax val="0"/>
          <dgm:chPref val="0"/>
          <dgm:bulletEnabled val="1"/>
        </dgm:presLayoutVars>
      </dgm:prSet>
      <dgm:spPr/>
    </dgm:pt>
    <dgm:pt modelId="{67BA54CA-7635-4E6F-948B-976B94926C2F}" type="pres">
      <dgm:prSet presAssocID="{F55DE7FF-B387-42C3-A0F1-778368330917}" presName="BalanceSpacing" presStyleCnt="0"/>
      <dgm:spPr/>
    </dgm:pt>
    <dgm:pt modelId="{4222373B-2EA2-4BF6-B82F-DE1916FC8E0B}" type="pres">
      <dgm:prSet presAssocID="{F55DE7FF-B387-42C3-A0F1-778368330917}" presName="BalanceSpacing1" presStyleCnt="0"/>
      <dgm:spPr/>
    </dgm:pt>
    <dgm:pt modelId="{499DA844-2D51-4EBB-AC42-24DED8E1B280}" type="pres">
      <dgm:prSet presAssocID="{5F609FDB-530D-4491-A0A9-4C5FB3957968}" presName="Accent1Text" presStyleLbl="node1" presStyleIdx="9" presStyleCnt="10" custScaleX="160805" custLinFactNeighborX="-85489" custLinFactNeighborY="-81813"/>
      <dgm:spPr/>
    </dgm:pt>
  </dgm:ptLst>
  <dgm:cxnLst>
    <dgm:cxn modelId="{AC9F3C1E-E971-4C69-9602-D140D6EC22F2}" type="presOf" srcId="{009B0B44-9D8B-43AE-8C13-3A4954BC2C5A}" destId="{91264005-BD09-4362-A333-2F3E925FDD87}" srcOrd="0" destOrd="0" presId="urn:microsoft.com/office/officeart/2008/layout/AlternatingHexagons"/>
    <dgm:cxn modelId="{2CCA6434-1773-4780-A678-8C5A04BCB54B}" srcId="{D02C605E-6C67-42F7-8F3B-4CB46250E000}" destId="{E1C57CE1-EE5D-4CF9-B918-77A46E4E61BD}" srcOrd="1" destOrd="0" parTransId="{EC31284D-FBE6-4F25-A25E-DB2A40B98639}" sibTransId="{045833C5-A171-4334-8B32-752F8BA93B74}"/>
    <dgm:cxn modelId="{C062103E-A155-4C2E-8179-0317E96A122D}" type="presOf" srcId="{5FCC9F84-7651-4B16-90C3-4DCAB1245AE1}" destId="{7AE86098-833C-4B57-A116-D2FF41E7730C}" srcOrd="0" destOrd="0" presId="urn:microsoft.com/office/officeart/2008/layout/AlternatingHexagons"/>
    <dgm:cxn modelId="{0633225B-B1EB-4A59-A04B-A2839FCBB090}" type="presOf" srcId="{62871502-0C2A-44E4-9037-3995A37F9728}" destId="{6A9A788F-DA22-4EF0-87CF-982EEDEF6092}" srcOrd="0" destOrd="0" presId="urn:microsoft.com/office/officeart/2008/layout/AlternatingHexagons"/>
    <dgm:cxn modelId="{62BD795D-171B-460A-B28B-1BF5A46E8A77}" srcId="{D02C605E-6C67-42F7-8F3B-4CB46250E000}" destId="{E9E3B82A-1093-4F11-AA93-D495F7905DFD}" srcOrd="2" destOrd="0" parTransId="{F480DC30-97C2-4338-9903-EB6849637CCA}" sibTransId="{62871502-0C2A-44E4-9037-3995A37F9728}"/>
    <dgm:cxn modelId="{84ED3144-7E56-4819-887C-EA17BE2C51BE}" type="presOf" srcId="{045833C5-A171-4334-8B32-752F8BA93B74}" destId="{66EB27AF-B8AD-4ED3-837F-5A17D1950A26}" srcOrd="0" destOrd="0" presId="urn:microsoft.com/office/officeart/2008/layout/AlternatingHexagons"/>
    <dgm:cxn modelId="{009AE351-6766-4219-A522-B355C89D1B80}" type="presOf" srcId="{E9E3B82A-1093-4F11-AA93-D495F7905DFD}" destId="{4C31BA35-A005-44F7-A948-7C8A36816817}" srcOrd="0" destOrd="0" presId="urn:microsoft.com/office/officeart/2008/layout/AlternatingHexagons"/>
    <dgm:cxn modelId="{F0112888-19D0-4F33-A20A-3CA2EFF07B58}" type="presOf" srcId="{E1C57CE1-EE5D-4CF9-B918-77A46E4E61BD}" destId="{8F125342-A737-474D-9F70-F585BD762BE1}" srcOrd="0" destOrd="0" presId="urn:microsoft.com/office/officeart/2008/layout/AlternatingHexagons"/>
    <dgm:cxn modelId="{BACDC588-D71D-4ACF-A9BA-5729625D8DED}" type="presOf" srcId="{D02C605E-6C67-42F7-8F3B-4CB46250E000}" destId="{6F4F8CD0-6B4A-478D-8638-2CBDE615E52C}" srcOrd="0" destOrd="0" presId="urn:microsoft.com/office/officeart/2008/layout/AlternatingHexagons"/>
    <dgm:cxn modelId="{6FAD9D8E-D8B3-440F-B913-6C5511E529CC}" type="presOf" srcId="{F586FF93-EE32-47ED-88CB-5681BEA914FE}" destId="{72D62CD6-50B3-4F7B-BED9-D5669958B5AA}" srcOrd="0" destOrd="0" presId="urn:microsoft.com/office/officeart/2008/layout/AlternatingHexagons"/>
    <dgm:cxn modelId="{17B5EE9B-0CE3-4859-89CE-8F1C8DE6A380}" type="presOf" srcId="{4BD72011-88F9-4CAD-A4FA-979BCD665AB9}" destId="{09037138-2B29-4230-B7B3-FE65CE9F094E}" srcOrd="0" destOrd="0" presId="urn:microsoft.com/office/officeart/2008/layout/AlternatingHexagons"/>
    <dgm:cxn modelId="{A4302EAC-006E-4BCF-98D6-022E0B78A84B}" srcId="{F55DE7FF-B387-42C3-A0F1-778368330917}" destId="{4BD72011-88F9-4CAD-A4FA-979BCD665AB9}" srcOrd="0" destOrd="0" parTransId="{F407CE25-5F60-4D1F-8550-BCBF2040F6B6}" sibTransId="{512C7B1B-D50C-409A-AA37-3E7F9CC923A5}"/>
    <dgm:cxn modelId="{A08506B9-58E8-4650-8BB9-9AF52326866D}" srcId="{D02C605E-6C67-42F7-8F3B-4CB46250E000}" destId="{F586FF93-EE32-47ED-88CB-5681BEA914FE}" srcOrd="3" destOrd="0" parTransId="{21A05100-A063-4EDF-8CDB-D7D4742BF253}" sibTransId="{009B0B44-9D8B-43AE-8C13-3A4954BC2C5A}"/>
    <dgm:cxn modelId="{201042C3-16A8-4C5D-B761-4097EDC7B19C}" type="presOf" srcId="{B505CEE7-1CD6-49C9-BB1F-72BEC1C6FC8D}" destId="{A6A9B9D5-D7B9-48DB-A8F5-F993A7C4FEB6}" srcOrd="0" destOrd="0" presId="urn:microsoft.com/office/officeart/2008/layout/AlternatingHexagons"/>
    <dgm:cxn modelId="{873B39C7-F1B4-4168-881E-08C5D3B4AFB0}" type="presOf" srcId="{5F609FDB-530D-4491-A0A9-4C5FB3957968}" destId="{499DA844-2D51-4EBB-AC42-24DED8E1B280}" srcOrd="0" destOrd="0" presId="urn:microsoft.com/office/officeart/2008/layout/AlternatingHexagons"/>
    <dgm:cxn modelId="{FC1D32C9-4AB5-4A2B-AA6E-94E005BFEC5B}" srcId="{D02C605E-6C67-42F7-8F3B-4CB46250E000}" destId="{B505CEE7-1CD6-49C9-BB1F-72BEC1C6FC8D}" srcOrd="0" destOrd="0" parTransId="{8406A902-AA70-482C-9F2E-5C8C356A2A59}" sibTransId="{5FCC9F84-7651-4B16-90C3-4DCAB1245AE1}"/>
    <dgm:cxn modelId="{0F4E84D1-FD6E-47DA-A1DE-63DC262ED987}" srcId="{D02C605E-6C67-42F7-8F3B-4CB46250E000}" destId="{F55DE7FF-B387-42C3-A0F1-778368330917}" srcOrd="4" destOrd="0" parTransId="{B8CB1B31-D040-4F10-ACF8-E1E78675A781}" sibTransId="{5F609FDB-530D-4491-A0A9-4C5FB3957968}"/>
    <dgm:cxn modelId="{0CFEEAFF-D56A-40EC-8CA5-853EDB301086}" type="presOf" srcId="{F55DE7FF-B387-42C3-A0F1-778368330917}" destId="{7FFA460F-2C57-4FDF-AD75-D33EACDAFBAF}" srcOrd="0" destOrd="0" presId="urn:microsoft.com/office/officeart/2008/layout/AlternatingHexagons"/>
    <dgm:cxn modelId="{27054D19-8DFE-4809-887C-A3CECF11EA8B}" type="presParOf" srcId="{6F4F8CD0-6B4A-478D-8638-2CBDE615E52C}" destId="{6C5D0986-311B-42BA-9BA5-63A82A46AC64}" srcOrd="0" destOrd="0" presId="urn:microsoft.com/office/officeart/2008/layout/AlternatingHexagons"/>
    <dgm:cxn modelId="{D9FE3B45-AE4A-49F4-8BD0-F56FA3CCC08F}" type="presParOf" srcId="{6C5D0986-311B-42BA-9BA5-63A82A46AC64}" destId="{A6A9B9D5-D7B9-48DB-A8F5-F993A7C4FEB6}" srcOrd="0" destOrd="0" presId="urn:microsoft.com/office/officeart/2008/layout/AlternatingHexagons"/>
    <dgm:cxn modelId="{CB9EEDA9-0E26-4D12-9D17-DA07C6C3BB3F}" type="presParOf" srcId="{6C5D0986-311B-42BA-9BA5-63A82A46AC64}" destId="{60A86506-6AFF-4487-AE7A-15F41CC40D2A}" srcOrd="1" destOrd="0" presId="urn:microsoft.com/office/officeart/2008/layout/AlternatingHexagons"/>
    <dgm:cxn modelId="{3685829D-1636-4F02-A340-36A04AC003FD}" type="presParOf" srcId="{6C5D0986-311B-42BA-9BA5-63A82A46AC64}" destId="{3B6F43D5-360B-4811-9674-B3FE6A7ABA86}" srcOrd="2" destOrd="0" presId="urn:microsoft.com/office/officeart/2008/layout/AlternatingHexagons"/>
    <dgm:cxn modelId="{57243B76-ECBB-4D45-BBC1-499B00E1D73F}" type="presParOf" srcId="{6C5D0986-311B-42BA-9BA5-63A82A46AC64}" destId="{77BB5F57-552A-4307-BFCD-FA48A4199742}" srcOrd="3" destOrd="0" presId="urn:microsoft.com/office/officeart/2008/layout/AlternatingHexagons"/>
    <dgm:cxn modelId="{51CC1CE8-5B34-4E0B-AF05-C932FAAEDB37}" type="presParOf" srcId="{6C5D0986-311B-42BA-9BA5-63A82A46AC64}" destId="{7AE86098-833C-4B57-A116-D2FF41E7730C}" srcOrd="4" destOrd="0" presId="urn:microsoft.com/office/officeart/2008/layout/AlternatingHexagons"/>
    <dgm:cxn modelId="{FAAFD700-6543-4768-B25C-88483F6F5475}" type="presParOf" srcId="{6F4F8CD0-6B4A-478D-8638-2CBDE615E52C}" destId="{8B61DCC9-2362-45D8-AA0A-3FD30934E863}" srcOrd="1" destOrd="0" presId="urn:microsoft.com/office/officeart/2008/layout/AlternatingHexagons"/>
    <dgm:cxn modelId="{60F42DA9-E3A5-4165-87F1-83DA8E996410}" type="presParOf" srcId="{6F4F8CD0-6B4A-478D-8638-2CBDE615E52C}" destId="{83ABA26A-801A-4040-A1B3-B96FF00C7B95}" srcOrd="2" destOrd="0" presId="urn:microsoft.com/office/officeart/2008/layout/AlternatingHexagons"/>
    <dgm:cxn modelId="{572C78CC-0752-48AE-A8F0-AB941B821213}" type="presParOf" srcId="{83ABA26A-801A-4040-A1B3-B96FF00C7B95}" destId="{8F125342-A737-474D-9F70-F585BD762BE1}" srcOrd="0" destOrd="0" presId="urn:microsoft.com/office/officeart/2008/layout/AlternatingHexagons"/>
    <dgm:cxn modelId="{7E4BE936-4AF3-4912-8297-90430C89B60E}" type="presParOf" srcId="{83ABA26A-801A-4040-A1B3-B96FF00C7B95}" destId="{27AE9803-5919-4B07-B6E1-ABB6C17E6C53}" srcOrd="1" destOrd="0" presId="urn:microsoft.com/office/officeart/2008/layout/AlternatingHexagons"/>
    <dgm:cxn modelId="{9453AB4D-5B78-4F0A-BCF3-D5897EBBE0F6}" type="presParOf" srcId="{83ABA26A-801A-4040-A1B3-B96FF00C7B95}" destId="{8F1C1F74-5578-4CC8-97BE-42ECC94E8EE2}" srcOrd="2" destOrd="0" presId="urn:microsoft.com/office/officeart/2008/layout/AlternatingHexagons"/>
    <dgm:cxn modelId="{E2B00619-BB2C-40E6-AF7D-3ECED2627B03}" type="presParOf" srcId="{83ABA26A-801A-4040-A1B3-B96FF00C7B95}" destId="{EF1BCD34-DD90-4049-84A4-FD4AE33E0468}" srcOrd="3" destOrd="0" presId="urn:microsoft.com/office/officeart/2008/layout/AlternatingHexagons"/>
    <dgm:cxn modelId="{A05057BD-BBB0-4172-AE29-262F6090A324}" type="presParOf" srcId="{83ABA26A-801A-4040-A1B3-B96FF00C7B95}" destId="{66EB27AF-B8AD-4ED3-837F-5A17D1950A26}" srcOrd="4" destOrd="0" presId="urn:microsoft.com/office/officeart/2008/layout/AlternatingHexagons"/>
    <dgm:cxn modelId="{5BAAAC71-1DDB-483A-A581-39B1B7A61D62}" type="presParOf" srcId="{6F4F8CD0-6B4A-478D-8638-2CBDE615E52C}" destId="{3C97A2FC-128F-4CA4-A4B8-1AEA20B3FE85}" srcOrd="3" destOrd="0" presId="urn:microsoft.com/office/officeart/2008/layout/AlternatingHexagons"/>
    <dgm:cxn modelId="{5D12C04A-8040-452F-8A87-8FAEAB46ED5D}" type="presParOf" srcId="{6F4F8CD0-6B4A-478D-8638-2CBDE615E52C}" destId="{24F2F72A-7E7F-4410-9528-F68BED971110}" srcOrd="4" destOrd="0" presId="urn:microsoft.com/office/officeart/2008/layout/AlternatingHexagons"/>
    <dgm:cxn modelId="{B5AD1946-A408-447C-A047-7E31770F4C1D}" type="presParOf" srcId="{24F2F72A-7E7F-4410-9528-F68BED971110}" destId="{4C31BA35-A005-44F7-A948-7C8A36816817}" srcOrd="0" destOrd="0" presId="urn:microsoft.com/office/officeart/2008/layout/AlternatingHexagons"/>
    <dgm:cxn modelId="{778CA674-34B7-4D63-BC79-A2479E6F42EB}" type="presParOf" srcId="{24F2F72A-7E7F-4410-9528-F68BED971110}" destId="{D712A01F-03FF-4CC0-8208-9FA0AE7F0EEF}" srcOrd="1" destOrd="0" presId="urn:microsoft.com/office/officeart/2008/layout/AlternatingHexagons"/>
    <dgm:cxn modelId="{42E64191-A64D-4DF8-9990-812A941073BA}" type="presParOf" srcId="{24F2F72A-7E7F-4410-9528-F68BED971110}" destId="{8028479A-DA06-47CF-AC0B-B269670A5921}" srcOrd="2" destOrd="0" presId="urn:microsoft.com/office/officeart/2008/layout/AlternatingHexagons"/>
    <dgm:cxn modelId="{FFD728DE-55FD-49AD-9AEE-90C74A8770FD}" type="presParOf" srcId="{24F2F72A-7E7F-4410-9528-F68BED971110}" destId="{28A19265-614D-4BD9-907F-92569E5D44BB}" srcOrd="3" destOrd="0" presId="urn:microsoft.com/office/officeart/2008/layout/AlternatingHexagons"/>
    <dgm:cxn modelId="{6F2DDCD4-20D2-4C03-86E2-F887A08F1872}" type="presParOf" srcId="{24F2F72A-7E7F-4410-9528-F68BED971110}" destId="{6A9A788F-DA22-4EF0-87CF-982EEDEF6092}" srcOrd="4" destOrd="0" presId="urn:microsoft.com/office/officeart/2008/layout/AlternatingHexagons"/>
    <dgm:cxn modelId="{C2C97FFF-261D-485D-B1E5-97855F47897B}" type="presParOf" srcId="{6F4F8CD0-6B4A-478D-8638-2CBDE615E52C}" destId="{F079F4CB-295F-49DF-828D-DBAF35BDBAAE}" srcOrd="5" destOrd="0" presId="urn:microsoft.com/office/officeart/2008/layout/AlternatingHexagons"/>
    <dgm:cxn modelId="{CD459693-9552-478E-9BAD-14E44D338326}" type="presParOf" srcId="{6F4F8CD0-6B4A-478D-8638-2CBDE615E52C}" destId="{4C2736DE-56A5-4D9F-9FFB-67EBCBED5A32}" srcOrd="6" destOrd="0" presId="urn:microsoft.com/office/officeart/2008/layout/AlternatingHexagons"/>
    <dgm:cxn modelId="{90DFBE49-3245-490A-ADC7-73C9E1C3AB52}" type="presParOf" srcId="{4C2736DE-56A5-4D9F-9FFB-67EBCBED5A32}" destId="{72D62CD6-50B3-4F7B-BED9-D5669958B5AA}" srcOrd="0" destOrd="0" presId="urn:microsoft.com/office/officeart/2008/layout/AlternatingHexagons"/>
    <dgm:cxn modelId="{82F162D6-EC9A-461E-9DC9-EE7F8A607EE3}" type="presParOf" srcId="{4C2736DE-56A5-4D9F-9FFB-67EBCBED5A32}" destId="{AE054E70-5B99-46AB-B66D-7CD823F41267}" srcOrd="1" destOrd="0" presId="urn:microsoft.com/office/officeart/2008/layout/AlternatingHexagons"/>
    <dgm:cxn modelId="{2A613EB5-C18A-4793-B6C5-31182D3CC02E}" type="presParOf" srcId="{4C2736DE-56A5-4D9F-9FFB-67EBCBED5A32}" destId="{B67CDA4B-E6E7-4899-A497-D755A48183D6}" srcOrd="2" destOrd="0" presId="urn:microsoft.com/office/officeart/2008/layout/AlternatingHexagons"/>
    <dgm:cxn modelId="{BEB083C2-5287-4CA7-9C5A-4A796878DC51}" type="presParOf" srcId="{4C2736DE-56A5-4D9F-9FFB-67EBCBED5A32}" destId="{5AB91EEE-AA28-4499-9DD8-822A8D256A2F}" srcOrd="3" destOrd="0" presId="urn:microsoft.com/office/officeart/2008/layout/AlternatingHexagons"/>
    <dgm:cxn modelId="{ED3AC559-F230-4BE3-ABE4-D5BDF177688A}" type="presParOf" srcId="{4C2736DE-56A5-4D9F-9FFB-67EBCBED5A32}" destId="{91264005-BD09-4362-A333-2F3E925FDD87}" srcOrd="4" destOrd="0" presId="urn:microsoft.com/office/officeart/2008/layout/AlternatingHexagons"/>
    <dgm:cxn modelId="{65CBBFCD-7942-4FD9-B43C-3F4AFD004E79}" type="presParOf" srcId="{6F4F8CD0-6B4A-478D-8638-2CBDE615E52C}" destId="{4FC53C79-292D-4C98-8662-0F32B78CDCE6}" srcOrd="7" destOrd="0" presId="urn:microsoft.com/office/officeart/2008/layout/AlternatingHexagons"/>
    <dgm:cxn modelId="{6852D32B-0FAF-491B-AD88-7C9401C9E166}" type="presParOf" srcId="{6F4F8CD0-6B4A-478D-8638-2CBDE615E52C}" destId="{A843733D-5F88-4DBE-8E54-069D80C42159}" srcOrd="8" destOrd="0" presId="urn:microsoft.com/office/officeart/2008/layout/AlternatingHexagons"/>
    <dgm:cxn modelId="{7BF139A9-D0C7-4F2A-B78F-2CEDA099CBFF}" type="presParOf" srcId="{A843733D-5F88-4DBE-8E54-069D80C42159}" destId="{7FFA460F-2C57-4FDF-AD75-D33EACDAFBAF}" srcOrd="0" destOrd="0" presId="urn:microsoft.com/office/officeart/2008/layout/AlternatingHexagons"/>
    <dgm:cxn modelId="{72634FDC-D758-4816-A630-77DFC32D9B33}" type="presParOf" srcId="{A843733D-5F88-4DBE-8E54-069D80C42159}" destId="{09037138-2B29-4230-B7B3-FE65CE9F094E}" srcOrd="1" destOrd="0" presId="urn:microsoft.com/office/officeart/2008/layout/AlternatingHexagons"/>
    <dgm:cxn modelId="{2188EE00-F405-474E-A6D0-A3425FB5E90B}" type="presParOf" srcId="{A843733D-5F88-4DBE-8E54-069D80C42159}" destId="{67BA54CA-7635-4E6F-948B-976B94926C2F}" srcOrd="2" destOrd="0" presId="urn:microsoft.com/office/officeart/2008/layout/AlternatingHexagons"/>
    <dgm:cxn modelId="{4DF17EEE-C81D-417C-8BBB-C99949F942FA}" type="presParOf" srcId="{A843733D-5F88-4DBE-8E54-069D80C42159}" destId="{4222373B-2EA2-4BF6-B82F-DE1916FC8E0B}" srcOrd="3" destOrd="0" presId="urn:microsoft.com/office/officeart/2008/layout/AlternatingHexagons"/>
    <dgm:cxn modelId="{002DADF7-14DD-4B67-8211-1E9C894A0260}" type="presParOf" srcId="{A843733D-5F88-4DBE-8E54-069D80C42159}" destId="{499DA844-2D51-4EBB-AC42-24DED8E1B280}"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EC7DF-34E6-4E66-8580-4CC9903F9E0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7722692-2686-4C69-8607-ACFDCE50EC4B}">
      <dgm:prSet phldrT="[Text]"/>
      <dgm:spPr/>
      <dgm:t>
        <a:bodyPr/>
        <a:lstStyle/>
        <a:p>
          <a:r>
            <a:rPr lang="en-US" dirty="0" err="1"/>
            <a:t>Creat</a:t>
          </a:r>
          <a:endParaRPr lang="en-US" dirty="0"/>
        </a:p>
        <a:p>
          <a:r>
            <a:rPr lang="en-US" dirty="0"/>
            <a:t>Account</a:t>
          </a:r>
        </a:p>
      </dgm:t>
    </dgm:pt>
    <dgm:pt modelId="{F15318C3-E2A3-4750-BDC6-B63D21410461}" type="parTrans" cxnId="{3CEE2E94-F30B-42EC-BC6D-D68A670F6F91}">
      <dgm:prSet/>
      <dgm:spPr/>
      <dgm:t>
        <a:bodyPr/>
        <a:lstStyle/>
        <a:p>
          <a:endParaRPr lang="en-US"/>
        </a:p>
      </dgm:t>
    </dgm:pt>
    <dgm:pt modelId="{9F0D5FCD-830F-4285-82AE-D096E5644A3F}" type="sibTrans" cxnId="{3CEE2E94-F30B-42EC-BC6D-D68A670F6F91}">
      <dgm:prSet/>
      <dgm:spPr/>
      <dgm:t>
        <a:bodyPr/>
        <a:lstStyle/>
        <a:p>
          <a:endParaRPr lang="en-US"/>
        </a:p>
      </dgm:t>
    </dgm:pt>
    <dgm:pt modelId="{D772BB3C-D4CE-4CD7-88C4-E6B78DB22262}">
      <dgm:prSet phldrT="[Text]" custT="1"/>
      <dgm:spPr>
        <a:solidFill>
          <a:schemeClr val="tx1">
            <a:alpha val="90000"/>
          </a:schemeClr>
        </a:solidFill>
        <a:ln>
          <a:solidFill>
            <a:schemeClr val="accent6">
              <a:lumMod val="10000"/>
              <a:lumOff val="90000"/>
            </a:schemeClr>
          </a:solidFill>
        </a:ln>
      </dgm:spPr>
      <dgm:t>
        <a:bodyPr/>
        <a:lstStyle/>
        <a:p>
          <a:r>
            <a:rPr lang="en-US" sz="2000" dirty="0">
              <a:solidFill>
                <a:schemeClr val="bg1"/>
              </a:solidFill>
            </a:rPr>
            <a:t>Create Login</a:t>
          </a:r>
        </a:p>
      </dgm:t>
    </dgm:pt>
    <dgm:pt modelId="{6CFF681A-E56E-4080-857F-B9857673998D}" type="parTrans" cxnId="{437859BF-64A7-4D12-B54C-FDE3DCB125EE}">
      <dgm:prSet/>
      <dgm:spPr/>
      <dgm:t>
        <a:bodyPr/>
        <a:lstStyle/>
        <a:p>
          <a:endParaRPr lang="en-US"/>
        </a:p>
      </dgm:t>
    </dgm:pt>
    <dgm:pt modelId="{12C3D7B5-7C72-45C3-92BE-7C333E97E00F}" type="sibTrans" cxnId="{437859BF-64A7-4D12-B54C-FDE3DCB125EE}">
      <dgm:prSet/>
      <dgm:spPr/>
      <dgm:t>
        <a:bodyPr/>
        <a:lstStyle/>
        <a:p>
          <a:endParaRPr lang="en-US"/>
        </a:p>
      </dgm:t>
    </dgm:pt>
    <dgm:pt modelId="{DBF8AF0A-97C2-4A75-BDDD-30509E0BB9D1}">
      <dgm:prSet phldrT="[Text]" custT="1"/>
      <dgm:spPr>
        <a:solidFill>
          <a:schemeClr val="tx1">
            <a:alpha val="90000"/>
          </a:schemeClr>
        </a:solidFill>
        <a:ln>
          <a:solidFill>
            <a:schemeClr val="accent6">
              <a:lumMod val="10000"/>
              <a:lumOff val="90000"/>
            </a:schemeClr>
          </a:solidFill>
        </a:ln>
      </dgm:spPr>
      <dgm:t>
        <a:bodyPr/>
        <a:lstStyle/>
        <a:p>
          <a:r>
            <a:rPr lang="en-US" sz="2000" dirty="0">
              <a:solidFill>
                <a:schemeClr val="bg1"/>
              </a:solidFill>
            </a:rPr>
            <a:t>Create User</a:t>
          </a:r>
        </a:p>
      </dgm:t>
    </dgm:pt>
    <dgm:pt modelId="{E6436766-7648-4138-8428-648B9AC6DAAC}" type="parTrans" cxnId="{EEF17C93-6868-4874-AB3E-DC063200790C}">
      <dgm:prSet/>
      <dgm:spPr/>
      <dgm:t>
        <a:bodyPr/>
        <a:lstStyle/>
        <a:p>
          <a:endParaRPr lang="en-US"/>
        </a:p>
      </dgm:t>
    </dgm:pt>
    <dgm:pt modelId="{956DB8C3-DC62-4A12-8831-D0BD561ADFC0}" type="sibTrans" cxnId="{EEF17C93-6868-4874-AB3E-DC063200790C}">
      <dgm:prSet/>
      <dgm:spPr/>
      <dgm:t>
        <a:bodyPr/>
        <a:lstStyle/>
        <a:p>
          <a:endParaRPr lang="en-US"/>
        </a:p>
      </dgm:t>
    </dgm:pt>
    <dgm:pt modelId="{ECA7510C-6C0E-4F14-A4F7-C31AA2B6FEFF}">
      <dgm:prSet phldrT="[Text]"/>
      <dgm:spPr/>
      <dgm:t>
        <a:bodyPr/>
        <a:lstStyle/>
        <a:p>
          <a:r>
            <a:rPr lang="en-US" dirty="0"/>
            <a:t>User Authorization</a:t>
          </a:r>
        </a:p>
      </dgm:t>
    </dgm:pt>
    <dgm:pt modelId="{DC784575-D44D-4F0B-8F12-1F0416874C34}" type="parTrans" cxnId="{DB06361F-5FF7-4E90-AF80-4BE1E2C53F5E}">
      <dgm:prSet/>
      <dgm:spPr/>
      <dgm:t>
        <a:bodyPr/>
        <a:lstStyle/>
        <a:p>
          <a:endParaRPr lang="en-US"/>
        </a:p>
      </dgm:t>
    </dgm:pt>
    <dgm:pt modelId="{3E9B6E35-A770-450E-B02D-DA2EEA6805A1}" type="sibTrans" cxnId="{DB06361F-5FF7-4E90-AF80-4BE1E2C53F5E}">
      <dgm:prSet/>
      <dgm:spPr/>
      <dgm:t>
        <a:bodyPr/>
        <a:lstStyle/>
        <a:p>
          <a:endParaRPr lang="en-US"/>
        </a:p>
      </dgm:t>
    </dgm:pt>
    <dgm:pt modelId="{26C3635E-A6A1-4B75-83D6-32761D6E6F6B}">
      <dgm:prSet phldrT="[Text]" custT="1"/>
      <dgm:spPr>
        <a:solidFill>
          <a:schemeClr val="tx1">
            <a:alpha val="90000"/>
          </a:schemeClr>
        </a:solidFill>
        <a:ln>
          <a:solidFill>
            <a:schemeClr val="accent6">
              <a:lumMod val="10000"/>
              <a:lumOff val="90000"/>
            </a:schemeClr>
          </a:solidFill>
        </a:ln>
      </dgm:spPr>
      <dgm:t>
        <a:bodyPr/>
        <a:lstStyle/>
        <a:p>
          <a:r>
            <a:rPr lang="en-US" sz="2000" dirty="0">
              <a:solidFill>
                <a:schemeClr val="bg1"/>
              </a:solidFill>
            </a:rPr>
            <a:t>Create Schema</a:t>
          </a:r>
        </a:p>
      </dgm:t>
    </dgm:pt>
    <dgm:pt modelId="{C09BC088-8977-4626-837B-77E4D325AD7E}" type="parTrans" cxnId="{D85E7B79-E61D-40C4-9317-29A070883D8D}">
      <dgm:prSet/>
      <dgm:spPr/>
      <dgm:t>
        <a:bodyPr/>
        <a:lstStyle/>
        <a:p>
          <a:endParaRPr lang="en-US"/>
        </a:p>
      </dgm:t>
    </dgm:pt>
    <dgm:pt modelId="{2E268515-C4E9-4185-A39A-320A7B4B5249}" type="sibTrans" cxnId="{D85E7B79-E61D-40C4-9317-29A070883D8D}">
      <dgm:prSet/>
      <dgm:spPr/>
      <dgm:t>
        <a:bodyPr/>
        <a:lstStyle/>
        <a:p>
          <a:endParaRPr lang="en-US"/>
        </a:p>
      </dgm:t>
    </dgm:pt>
    <dgm:pt modelId="{A85D6BB6-027C-4C0B-865C-BB6660F594D4}">
      <dgm:prSet phldrT="[Text]" custT="1"/>
      <dgm:spPr>
        <a:solidFill>
          <a:schemeClr val="tx1">
            <a:alpha val="90000"/>
          </a:schemeClr>
        </a:solidFill>
        <a:ln>
          <a:solidFill>
            <a:schemeClr val="accent6">
              <a:lumMod val="10000"/>
              <a:lumOff val="90000"/>
            </a:schemeClr>
          </a:solidFill>
        </a:ln>
      </dgm:spPr>
      <dgm:t>
        <a:bodyPr/>
        <a:lstStyle/>
        <a:p>
          <a:r>
            <a:rPr lang="en-US" sz="2000" dirty="0">
              <a:solidFill>
                <a:schemeClr val="bg1"/>
              </a:solidFill>
            </a:rPr>
            <a:t>Authorize Schema</a:t>
          </a:r>
        </a:p>
      </dgm:t>
    </dgm:pt>
    <dgm:pt modelId="{D894C198-4C81-4D35-BBFA-FC89FA4BC6A0}" type="parTrans" cxnId="{D96ECF43-8C20-4312-9368-D56EEDCF945C}">
      <dgm:prSet/>
      <dgm:spPr/>
      <dgm:t>
        <a:bodyPr/>
        <a:lstStyle/>
        <a:p>
          <a:endParaRPr lang="en-US"/>
        </a:p>
      </dgm:t>
    </dgm:pt>
    <dgm:pt modelId="{B5101A49-8CDE-4871-BF96-7262A354DC0B}" type="sibTrans" cxnId="{D96ECF43-8C20-4312-9368-D56EEDCF945C}">
      <dgm:prSet/>
      <dgm:spPr/>
      <dgm:t>
        <a:bodyPr/>
        <a:lstStyle/>
        <a:p>
          <a:endParaRPr lang="en-US"/>
        </a:p>
      </dgm:t>
    </dgm:pt>
    <dgm:pt modelId="{9C869AB4-7FB4-4646-BE73-549B2BBEF841}">
      <dgm:prSet phldrT="[Text]"/>
      <dgm:spPr/>
      <dgm:t>
        <a:bodyPr/>
        <a:lstStyle/>
        <a:p>
          <a:r>
            <a:rPr lang="en-US" dirty="0"/>
            <a:t>Grant Permission</a:t>
          </a:r>
        </a:p>
      </dgm:t>
    </dgm:pt>
    <dgm:pt modelId="{0D689018-49F9-4D56-BD80-F456FAB28BDB}" type="parTrans" cxnId="{71797298-9AB7-411C-94A0-B5A14D05DA5F}">
      <dgm:prSet/>
      <dgm:spPr/>
      <dgm:t>
        <a:bodyPr/>
        <a:lstStyle/>
        <a:p>
          <a:endParaRPr lang="en-US"/>
        </a:p>
      </dgm:t>
    </dgm:pt>
    <dgm:pt modelId="{5F79DFA7-302A-4FE7-B17E-E8550502F066}" type="sibTrans" cxnId="{71797298-9AB7-411C-94A0-B5A14D05DA5F}">
      <dgm:prSet/>
      <dgm:spPr/>
      <dgm:t>
        <a:bodyPr/>
        <a:lstStyle/>
        <a:p>
          <a:endParaRPr lang="en-US"/>
        </a:p>
      </dgm:t>
    </dgm:pt>
    <dgm:pt modelId="{AD23E5DD-71B4-48BF-B13D-3ED57A90805B}">
      <dgm:prSet phldrT="[Text]" custT="1"/>
      <dgm:spPr>
        <a:solidFill>
          <a:schemeClr val="tx1">
            <a:alpha val="90000"/>
          </a:schemeClr>
        </a:solidFill>
        <a:ln>
          <a:solidFill>
            <a:schemeClr val="accent6">
              <a:lumMod val="10000"/>
              <a:lumOff val="90000"/>
            </a:schemeClr>
          </a:solidFill>
        </a:ln>
      </dgm:spPr>
      <dgm:t>
        <a:bodyPr/>
        <a:lstStyle/>
        <a:p>
          <a:r>
            <a:rPr lang="en-US" sz="2000" dirty="0">
              <a:solidFill>
                <a:schemeClr val="bg1"/>
              </a:solidFill>
            </a:rPr>
            <a:t>Grant Permission</a:t>
          </a:r>
        </a:p>
      </dgm:t>
    </dgm:pt>
    <dgm:pt modelId="{4BA367D3-668E-493D-9F47-20134163A599}" type="parTrans" cxnId="{4BE6ACB4-F2D9-44F8-A94C-855EFE6AF05F}">
      <dgm:prSet/>
      <dgm:spPr/>
      <dgm:t>
        <a:bodyPr/>
        <a:lstStyle/>
        <a:p>
          <a:endParaRPr lang="en-US"/>
        </a:p>
      </dgm:t>
    </dgm:pt>
    <dgm:pt modelId="{13D2A701-C2DE-49D4-9B8D-50B45C7E4CCB}" type="sibTrans" cxnId="{4BE6ACB4-F2D9-44F8-A94C-855EFE6AF05F}">
      <dgm:prSet/>
      <dgm:spPr/>
      <dgm:t>
        <a:bodyPr/>
        <a:lstStyle/>
        <a:p>
          <a:endParaRPr lang="en-US"/>
        </a:p>
      </dgm:t>
    </dgm:pt>
    <dgm:pt modelId="{02498297-1863-497C-9320-B4E466B7F8AA}" type="pres">
      <dgm:prSet presAssocID="{E21EC7DF-34E6-4E66-8580-4CC9903F9E06}" presName="linearFlow" presStyleCnt="0">
        <dgm:presLayoutVars>
          <dgm:dir/>
          <dgm:animLvl val="lvl"/>
          <dgm:resizeHandles val="exact"/>
        </dgm:presLayoutVars>
      </dgm:prSet>
      <dgm:spPr/>
    </dgm:pt>
    <dgm:pt modelId="{8F18F320-DE3B-4133-BAB5-75AB5DABAC72}" type="pres">
      <dgm:prSet presAssocID="{D7722692-2686-4C69-8607-ACFDCE50EC4B}" presName="composite" presStyleCnt="0"/>
      <dgm:spPr/>
    </dgm:pt>
    <dgm:pt modelId="{244C5879-C5DA-4395-BB57-7E0CD3176708}" type="pres">
      <dgm:prSet presAssocID="{D7722692-2686-4C69-8607-ACFDCE50EC4B}" presName="parentText" presStyleLbl="alignNode1" presStyleIdx="0" presStyleCnt="3" custLinFactNeighborY="0">
        <dgm:presLayoutVars>
          <dgm:chMax val="1"/>
          <dgm:bulletEnabled val="1"/>
        </dgm:presLayoutVars>
      </dgm:prSet>
      <dgm:spPr/>
    </dgm:pt>
    <dgm:pt modelId="{C8A98E93-C702-428C-9EF5-7C42656A201A}" type="pres">
      <dgm:prSet presAssocID="{D7722692-2686-4C69-8607-ACFDCE50EC4B}" presName="descendantText" presStyleLbl="alignAcc1" presStyleIdx="0" presStyleCnt="3">
        <dgm:presLayoutVars>
          <dgm:bulletEnabled val="1"/>
        </dgm:presLayoutVars>
      </dgm:prSet>
      <dgm:spPr/>
    </dgm:pt>
    <dgm:pt modelId="{47DC5133-5567-462B-A5EE-5A84A75C494E}" type="pres">
      <dgm:prSet presAssocID="{9F0D5FCD-830F-4285-82AE-D096E5644A3F}" presName="sp" presStyleCnt="0"/>
      <dgm:spPr/>
    </dgm:pt>
    <dgm:pt modelId="{88613225-830B-4D3E-B296-9500DF34955A}" type="pres">
      <dgm:prSet presAssocID="{ECA7510C-6C0E-4F14-A4F7-C31AA2B6FEFF}" presName="composite" presStyleCnt="0"/>
      <dgm:spPr/>
    </dgm:pt>
    <dgm:pt modelId="{590A55F9-6A98-448C-AFF2-2974269932B0}" type="pres">
      <dgm:prSet presAssocID="{ECA7510C-6C0E-4F14-A4F7-C31AA2B6FEFF}" presName="parentText" presStyleLbl="alignNode1" presStyleIdx="1" presStyleCnt="3" custLinFactNeighborY="0">
        <dgm:presLayoutVars>
          <dgm:chMax val="1"/>
          <dgm:bulletEnabled val="1"/>
        </dgm:presLayoutVars>
      </dgm:prSet>
      <dgm:spPr/>
    </dgm:pt>
    <dgm:pt modelId="{73154746-C2D6-48DA-A0B5-F4C048607B1B}" type="pres">
      <dgm:prSet presAssocID="{ECA7510C-6C0E-4F14-A4F7-C31AA2B6FEFF}" presName="descendantText" presStyleLbl="alignAcc1" presStyleIdx="1" presStyleCnt="3">
        <dgm:presLayoutVars>
          <dgm:bulletEnabled val="1"/>
        </dgm:presLayoutVars>
      </dgm:prSet>
      <dgm:spPr/>
    </dgm:pt>
    <dgm:pt modelId="{D26E78F6-E123-4596-B390-43F0FD21E975}" type="pres">
      <dgm:prSet presAssocID="{3E9B6E35-A770-450E-B02D-DA2EEA6805A1}" presName="sp" presStyleCnt="0"/>
      <dgm:spPr/>
    </dgm:pt>
    <dgm:pt modelId="{5CE0EA68-7B85-4FA3-B6BD-259364D2912B}" type="pres">
      <dgm:prSet presAssocID="{9C869AB4-7FB4-4646-BE73-549B2BBEF841}" presName="composite" presStyleCnt="0"/>
      <dgm:spPr/>
    </dgm:pt>
    <dgm:pt modelId="{5F800115-979E-404F-9CBC-CEF5B53B8811}" type="pres">
      <dgm:prSet presAssocID="{9C869AB4-7FB4-4646-BE73-549B2BBEF841}" presName="parentText" presStyleLbl="alignNode1" presStyleIdx="2" presStyleCnt="3" custLinFactNeighborY="0">
        <dgm:presLayoutVars>
          <dgm:chMax val="1"/>
          <dgm:bulletEnabled val="1"/>
        </dgm:presLayoutVars>
      </dgm:prSet>
      <dgm:spPr/>
    </dgm:pt>
    <dgm:pt modelId="{B012D797-4BED-4087-9164-7536CA17C99A}" type="pres">
      <dgm:prSet presAssocID="{9C869AB4-7FB4-4646-BE73-549B2BBEF841}" presName="descendantText" presStyleLbl="alignAcc1" presStyleIdx="2" presStyleCnt="3">
        <dgm:presLayoutVars>
          <dgm:bulletEnabled val="1"/>
        </dgm:presLayoutVars>
      </dgm:prSet>
      <dgm:spPr/>
    </dgm:pt>
  </dgm:ptLst>
  <dgm:cxnLst>
    <dgm:cxn modelId="{34F83905-D40F-4E79-877D-59A7818E463B}" type="presOf" srcId="{26C3635E-A6A1-4B75-83D6-32761D6E6F6B}" destId="{73154746-C2D6-48DA-A0B5-F4C048607B1B}" srcOrd="0" destOrd="0" presId="urn:microsoft.com/office/officeart/2005/8/layout/chevron2"/>
    <dgm:cxn modelId="{3D28C50D-18C7-42B4-978F-31470CB90F75}" type="presOf" srcId="{9C869AB4-7FB4-4646-BE73-549B2BBEF841}" destId="{5F800115-979E-404F-9CBC-CEF5B53B8811}" srcOrd="0" destOrd="0" presId="urn:microsoft.com/office/officeart/2005/8/layout/chevron2"/>
    <dgm:cxn modelId="{DB06361F-5FF7-4E90-AF80-4BE1E2C53F5E}" srcId="{E21EC7DF-34E6-4E66-8580-4CC9903F9E06}" destId="{ECA7510C-6C0E-4F14-A4F7-C31AA2B6FEFF}" srcOrd="1" destOrd="0" parTransId="{DC784575-D44D-4F0B-8F12-1F0416874C34}" sibTransId="{3E9B6E35-A770-450E-B02D-DA2EEA6805A1}"/>
    <dgm:cxn modelId="{EC1EDD28-BEB6-46AC-810E-3B22C7A324DA}" type="presOf" srcId="{D772BB3C-D4CE-4CD7-88C4-E6B78DB22262}" destId="{C8A98E93-C702-428C-9EF5-7C42656A201A}" srcOrd="0" destOrd="0" presId="urn:microsoft.com/office/officeart/2005/8/layout/chevron2"/>
    <dgm:cxn modelId="{D96ECF43-8C20-4312-9368-D56EEDCF945C}" srcId="{ECA7510C-6C0E-4F14-A4F7-C31AA2B6FEFF}" destId="{A85D6BB6-027C-4C0B-865C-BB6660F594D4}" srcOrd="1" destOrd="0" parTransId="{D894C198-4C81-4D35-BBFA-FC89FA4BC6A0}" sibTransId="{B5101A49-8CDE-4871-BF96-7262A354DC0B}"/>
    <dgm:cxn modelId="{B65C246B-94FA-4327-811C-91DE54159465}" type="presOf" srcId="{ECA7510C-6C0E-4F14-A4F7-C31AA2B6FEFF}" destId="{590A55F9-6A98-448C-AFF2-2974269932B0}" srcOrd="0" destOrd="0" presId="urn:microsoft.com/office/officeart/2005/8/layout/chevron2"/>
    <dgm:cxn modelId="{28CDE354-7F91-41B3-9985-B1C041EF9052}" type="presOf" srcId="{A85D6BB6-027C-4C0B-865C-BB6660F594D4}" destId="{73154746-C2D6-48DA-A0B5-F4C048607B1B}" srcOrd="0" destOrd="1" presId="urn:microsoft.com/office/officeart/2005/8/layout/chevron2"/>
    <dgm:cxn modelId="{D85E7B79-E61D-40C4-9317-29A070883D8D}" srcId="{ECA7510C-6C0E-4F14-A4F7-C31AA2B6FEFF}" destId="{26C3635E-A6A1-4B75-83D6-32761D6E6F6B}" srcOrd="0" destOrd="0" parTransId="{C09BC088-8977-4626-837B-77E4D325AD7E}" sibTransId="{2E268515-C4E9-4185-A39A-320A7B4B5249}"/>
    <dgm:cxn modelId="{EEF17C93-6868-4874-AB3E-DC063200790C}" srcId="{D7722692-2686-4C69-8607-ACFDCE50EC4B}" destId="{DBF8AF0A-97C2-4A75-BDDD-30509E0BB9D1}" srcOrd="1" destOrd="0" parTransId="{E6436766-7648-4138-8428-648B9AC6DAAC}" sibTransId="{956DB8C3-DC62-4A12-8831-D0BD561ADFC0}"/>
    <dgm:cxn modelId="{3CEE2E94-F30B-42EC-BC6D-D68A670F6F91}" srcId="{E21EC7DF-34E6-4E66-8580-4CC9903F9E06}" destId="{D7722692-2686-4C69-8607-ACFDCE50EC4B}" srcOrd="0" destOrd="0" parTransId="{F15318C3-E2A3-4750-BDC6-B63D21410461}" sibTransId="{9F0D5FCD-830F-4285-82AE-D096E5644A3F}"/>
    <dgm:cxn modelId="{EB478097-0167-438E-BDCF-DAEF8E0721F2}" type="presOf" srcId="{AD23E5DD-71B4-48BF-B13D-3ED57A90805B}" destId="{B012D797-4BED-4087-9164-7536CA17C99A}" srcOrd="0" destOrd="0" presId="urn:microsoft.com/office/officeart/2005/8/layout/chevron2"/>
    <dgm:cxn modelId="{71797298-9AB7-411C-94A0-B5A14D05DA5F}" srcId="{E21EC7DF-34E6-4E66-8580-4CC9903F9E06}" destId="{9C869AB4-7FB4-4646-BE73-549B2BBEF841}" srcOrd="2" destOrd="0" parTransId="{0D689018-49F9-4D56-BD80-F456FAB28BDB}" sibTransId="{5F79DFA7-302A-4FE7-B17E-E8550502F066}"/>
    <dgm:cxn modelId="{446506A4-8C4F-4510-B0C4-DE4278A08C0C}" type="presOf" srcId="{DBF8AF0A-97C2-4A75-BDDD-30509E0BB9D1}" destId="{C8A98E93-C702-428C-9EF5-7C42656A201A}" srcOrd="0" destOrd="1" presId="urn:microsoft.com/office/officeart/2005/8/layout/chevron2"/>
    <dgm:cxn modelId="{B6A21AAB-4FA9-4A80-8334-9BEDBACE0032}" type="presOf" srcId="{E21EC7DF-34E6-4E66-8580-4CC9903F9E06}" destId="{02498297-1863-497C-9320-B4E466B7F8AA}" srcOrd="0" destOrd="0" presId="urn:microsoft.com/office/officeart/2005/8/layout/chevron2"/>
    <dgm:cxn modelId="{4BE6ACB4-F2D9-44F8-A94C-855EFE6AF05F}" srcId="{9C869AB4-7FB4-4646-BE73-549B2BBEF841}" destId="{AD23E5DD-71B4-48BF-B13D-3ED57A90805B}" srcOrd="0" destOrd="0" parTransId="{4BA367D3-668E-493D-9F47-20134163A599}" sibTransId="{13D2A701-C2DE-49D4-9B8D-50B45C7E4CCB}"/>
    <dgm:cxn modelId="{437859BF-64A7-4D12-B54C-FDE3DCB125EE}" srcId="{D7722692-2686-4C69-8607-ACFDCE50EC4B}" destId="{D772BB3C-D4CE-4CD7-88C4-E6B78DB22262}" srcOrd="0" destOrd="0" parTransId="{6CFF681A-E56E-4080-857F-B9857673998D}" sibTransId="{12C3D7B5-7C72-45C3-92BE-7C333E97E00F}"/>
    <dgm:cxn modelId="{7A5A28E9-39E6-436B-84B6-F959CD9A3EDD}" type="presOf" srcId="{D7722692-2686-4C69-8607-ACFDCE50EC4B}" destId="{244C5879-C5DA-4395-BB57-7E0CD3176708}" srcOrd="0" destOrd="0" presId="urn:microsoft.com/office/officeart/2005/8/layout/chevron2"/>
    <dgm:cxn modelId="{0F838795-36E7-4A0A-9C41-B734F8AF2C4A}" type="presParOf" srcId="{02498297-1863-497C-9320-B4E466B7F8AA}" destId="{8F18F320-DE3B-4133-BAB5-75AB5DABAC72}" srcOrd="0" destOrd="0" presId="urn:microsoft.com/office/officeart/2005/8/layout/chevron2"/>
    <dgm:cxn modelId="{ABBAD77D-F48A-4254-8D8A-90E79CBDCAC6}" type="presParOf" srcId="{8F18F320-DE3B-4133-BAB5-75AB5DABAC72}" destId="{244C5879-C5DA-4395-BB57-7E0CD3176708}" srcOrd="0" destOrd="0" presId="urn:microsoft.com/office/officeart/2005/8/layout/chevron2"/>
    <dgm:cxn modelId="{CB26F245-CD27-4FD5-B139-023E50661BEA}" type="presParOf" srcId="{8F18F320-DE3B-4133-BAB5-75AB5DABAC72}" destId="{C8A98E93-C702-428C-9EF5-7C42656A201A}" srcOrd="1" destOrd="0" presId="urn:microsoft.com/office/officeart/2005/8/layout/chevron2"/>
    <dgm:cxn modelId="{8A855E3E-8CCC-4A48-AAB6-B87633DA4BC2}" type="presParOf" srcId="{02498297-1863-497C-9320-B4E466B7F8AA}" destId="{47DC5133-5567-462B-A5EE-5A84A75C494E}" srcOrd="1" destOrd="0" presId="urn:microsoft.com/office/officeart/2005/8/layout/chevron2"/>
    <dgm:cxn modelId="{B5E490FA-B4D5-40D7-9197-FE79F353FF4F}" type="presParOf" srcId="{02498297-1863-497C-9320-B4E466B7F8AA}" destId="{88613225-830B-4D3E-B296-9500DF34955A}" srcOrd="2" destOrd="0" presId="urn:microsoft.com/office/officeart/2005/8/layout/chevron2"/>
    <dgm:cxn modelId="{5FE0B9B0-6EE6-4A89-90A4-98DB76A3584D}" type="presParOf" srcId="{88613225-830B-4D3E-B296-9500DF34955A}" destId="{590A55F9-6A98-448C-AFF2-2974269932B0}" srcOrd="0" destOrd="0" presId="urn:microsoft.com/office/officeart/2005/8/layout/chevron2"/>
    <dgm:cxn modelId="{C7F41AB9-75D7-4171-BAB4-9F436B2C5B10}" type="presParOf" srcId="{88613225-830B-4D3E-B296-9500DF34955A}" destId="{73154746-C2D6-48DA-A0B5-F4C048607B1B}" srcOrd="1" destOrd="0" presId="urn:microsoft.com/office/officeart/2005/8/layout/chevron2"/>
    <dgm:cxn modelId="{0C7A32E7-B4C3-4311-8F17-EA69FD38D1C3}" type="presParOf" srcId="{02498297-1863-497C-9320-B4E466B7F8AA}" destId="{D26E78F6-E123-4596-B390-43F0FD21E975}" srcOrd="3" destOrd="0" presId="urn:microsoft.com/office/officeart/2005/8/layout/chevron2"/>
    <dgm:cxn modelId="{27B2DE41-5F5D-47DF-9BAD-B399DC9C1ED0}" type="presParOf" srcId="{02498297-1863-497C-9320-B4E466B7F8AA}" destId="{5CE0EA68-7B85-4FA3-B6BD-259364D2912B}" srcOrd="4" destOrd="0" presId="urn:microsoft.com/office/officeart/2005/8/layout/chevron2"/>
    <dgm:cxn modelId="{5C787DD9-9ADD-483F-A791-7016DA937D59}" type="presParOf" srcId="{5CE0EA68-7B85-4FA3-B6BD-259364D2912B}" destId="{5F800115-979E-404F-9CBC-CEF5B53B8811}" srcOrd="0" destOrd="0" presId="urn:microsoft.com/office/officeart/2005/8/layout/chevron2"/>
    <dgm:cxn modelId="{7095A270-BC31-4C7A-BEEE-784B30E99051}" type="presParOf" srcId="{5CE0EA68-7B85-4FA3-B6BD-259364D2912B}" destId="{B012D797-4BED-4087-9164-7536CA17C99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A9B9D5-D7B9-48DB-A8F5-F993A7C4FEB6}">
      <dsp:nvSpPr>
        <dsp:cNvPr id="0" name=""/>
        <dsp:cNvSpPr/>
      </dsp:nvSpPr>
      <dsp:spPr>
        <a:xfrm rot="5400000">
          <a:off x="3417215" y="-263954"/>
          <a:ext cx="924388" cy="1452296"/>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Function</a:t>
          </a:r>
        </a:p>
      </dsp:txBody>
      <dsp:txXfrm rot="-5400000">
        <a:off x="3395310" y="154065"/>
        <a:ext cx="968198" cy="616258"/>
      </dsp:txXfrm>
    </dsp:sp>
    <dsp:sp modelId="{60A86506-6AFF-4487-AE7A-15F41CC40D2A}">
      <dsp:nvSpPr>
        <dsp:cNvPr id="0" name=""/>
        <dsp:cNvSpPr/>
      </dsp:nvSpPr>
      <dsp:spPr>
        <a:xfrm>
          <a:off x="4862813" y="233567"/>
          <a:ext cx="1031617" cy="554632"/>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sp>
    <dsp:sp modelId="{7AE86098-833C-4B57-A116-D2FF41E7730C}">
      <dsp:nvSpPr>
        <dsp:cNvPr id="0" name=""/>
        <dsp:cNvSpPr/>
      </dsp:nvSpPr>
      <dsp:spPr>
        <a:xfrm rot="5400000">
          <a:off x="1923019" y="-238852"/>
          <a:ext cx="924388" cy="1403222"/>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Schema</a:t>
          </a:r>
        </a:p>
      </dsp:txBody>
      <dsp:txXfrm rot="-5400000">
        <a:off x="1917472" y="154630"/>
        <a:ext cx="935482" cy="616258"/>
      </dsp:txXfrm>
    </dsp:sp>
    <dsp:sp modelId="{8F125342-A737-474D-9F70-F585BD762BE1}">
      <dsp:nvSpPr>
        <dsp:cNvPr id="0" name=""/>
        <dsp:cNvSpPr/>
      </dsp:nvSpPr>
      <dsp:spPr>
        <a:xfrm rot="5400000">
          <a:off x="2692520" y="561312"/>
          <a:ext cx="924388" cy="1402177"/>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Table</a:t>
          </a:r>
        </a:p>
      </dsp:txBody>
      <dsp:txXfrm rot="-5400000">
        <a:off x="2687322" y="954271"/>
        <a:ext cx="934785" cy="616258"/>
      </dsp:txXfrm>
    </dsp:sp>
    <dsp:sp modelId="{27AE9803-5919-4B07-B6E1-ABB6C17E6C53}">
      <dsp:nvSpPr>
        <dsp:cNvPr id="0" name=""/>
        <dsp:cNvSpPr/>
      </dsp:nvSpPr>
      <dsp:spPr>
        <a:xfrm>
          <a:off x="1384101" y="970063"/>
          <a:ext cx="998339" cy="554632"/>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sp>
    <dsp:sp modelId="{66EB27AF-B8AD-4ED3-837F-5A17D1950A26}">
      <dsp:nvSpPr>
        <dsp:cNvPr id="0" name=""/>
        <dsp:cNvSpPr/>
      </dsp:nvSpPr>
      <dsp:spPr>
        <a:xfrm rot="5400000">
          <a:off x="4159211" y="586536"/>
          <a:ext cx="924388" cy="1351728"/>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Index</a:t>
          </a:r>
        </a:p>
      </dsp:txBody>
      <dsp:txXfrm rot="-5400000">
        <a:off x="4170829" y="954271"/>
        <a:ext cx="901152" cy="616258"/>
      </dsp:txXfrm>
    </dsp:sp>
    <dsp:sp modelId="{4C31BA35-A005-44F7-A948-7C8A36816817}">
      <dsp:nvSpPr>
        <dsp:cNvPr id="0" name=""/>
        <dsp:cNvSpPr/>
      </dsp:nvSpPr>
      <dsp:spPr>
        <a:xfrm rot="5400000">
          <a:off x="3444720" y="1347103"/>
          <a:ext cx="924388" cy="1411039"/>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Procedure</a:t>
          </a:r>
        </a:p>
      </dsp:txBody>
      <dsp:txXfrm rot="-5400000">
        <a:off x="3436568" y="1744493"/>
        <a:ext cx="940693" cy="616258"/>
      </dsp:txXfrm>
    </dsp:sp>
    <dsp:sp modelId="{D712A01F-03FF-4CC0-8208-9FA0AE7F0EEF}">
      <dsp:nvSpPr>
        <dsp:cNvPr id="0" name=""/>
        <dsp:cNvSpPr/>
      </dsp:nvSpPr>
      <dsp:spPr>
        <a:xfrm>
          <a:off x="4885622" y="1775310"/>
          <a:ext cx="1031617" cy="554632"/>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sp>
    <dsp:sp modelId="{6A9A788F-DA22-4EF0-87CF-982EEDEF6092}">
      <dsp:nvSpPr>
        <dsp:cNvPr id="0" name=""/>
        <dsp:cNvSpPr/>
      </dsp:nvSpPr>
      <dsp:spPr>
        <a:xfrm rot="5400000">
          <a:off x="1957392" y="1344815"/>
          <a:ext cx="924388" cy="1415615"/>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Trigger</a:t>
          </a:r>
        </a:p>
      </dsp:txBody>
      <dsp:txXfrm rot="-5400000">
        <a:off x="1947715" y="1744493"/>
        <a:ext cx="943743" cy="616258"/>
      </dsp:txXfrm>
    </dsp:sp>
    <dsp:sp modelId="{72D62CD6-50B3-4F7B-BED9-D5669958B5AA}">
      <dsp:nvSpPr>
        <dsp:cNvPr id="0" name=""/>
        <dsp:cNvSpPr/>
      </dsp:nvSpPr>
      <dsp:spPr>
        <a:xfrm rot="5400000">
          <a:off x="2699396" y="2156787"/>
          <a:ext cx="924388" cy="1402177"/>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view</a:t>
          </a:r>
        </a:p>
      </dsp:txBody>
      <dsp:txXfrm rot="-5400000">
        <a:off x="2694198" y="2549746"/>
        <a:ext cx="934785" cy="616258"/>
      </dsp:txXfrm>
    </dsp:sp>
    <dsp:sp modelId="{AE054E70-5B99-46AB-B66D-7CD823F41267}">
      <dsp:nvSpPr>
        <dsp:cNvPr id="0" name=""/>
        <dsp:cNvSpPr/>
      </dsp:nvSpPr>
      <dsp:spPr>
        <a:xfrm>
          <a:off x="1384101" y="2539304"/>
          <a:ext cx="998339" cy="554632"/>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sp>
    <dsp:sp modelId="{91264005-BD09-4362-A333-2F3E925FDD87}">
      <dsp:nvSpPr>
        <dsp:cNvPr id="0" name=""/>
        <dsp:cNvSpPr/>
      </dsp:nvSpPr>
      <dsp:spPr>
        <a:xfrm rot="5400000">
          <a:off x="4138583" y="2199954"/>
          <a:ext cx="924388" cy="1274596"/>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r>
            <a:rPr lang="en-US" sz="1050" b="1" kern="1200" dirty="0"/>
            <a:t>Security </a:t>
          </a:r>
        </a:p>
        <a:p>
          <a:pPr marL="0" lvl="0" indent="0" algn="ctr" defTabSz="466725">
            <a:lnSpc>
              <a:spcPct val="90000"/>
            </a:lnSpc>
            <a:spcBef>
              <a:spcPct val="0"/>
            </a:spcBef>
            <a:spcAft>
              <a:spcPct val="35000"/>
            </a:spcAft>
            <a:buNone/>
          </a:pPr>
          <a:r>
            <a:rPr lang="en-US" sz="1050" b="1" kern="1200" dirty="0"/>
            <a:t>role, permission </a:t>
          </a:r>
        </a:p>
      </dsp:txBody>
      <dsp:txXfrm rot="-5400000">
        <a:off x="4175912" y="2529123"/>
        <a:ext cx="849730" cy="616258"/>
      </dsp:txXfrm>
    </dsp:sp>
    <dsp:sp modelId="{7FFA460F-2C57-4FDF-AD75-D33EACDAFBAF}">
      <dsp:nvSpPr>
        <dsp:cNvPr id="0" name=""/>
        <dsp:cNvSpPr/>
      </dsp:nvSpPr>
      <dsp:spPr>
        <a:xfrm rot="5400000">
          <a:off x="1244662" y="620385"/>
          <a:ext cx="924388" cy="1284029"/>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Account</a:t>
          </a:r>
        </a:p>
        <a:p>
          <a:pPr marL="0" lvl="0" indent="0" algn="ctr" defTabSz="622300">
            <a:lnSpc>
              <a:spcPct val="90000"/>
            </a:lnSpc>
            <a:spcBef>
              <a:spcPct val="0"/>
            </a:spcBef>
            <a:spcAft>
              <a:spcPct val="35000"/>
            </a:spcAft>
            <a:buNone/>
          </a:pPr>
          <a:r>
            <a:rPr lang="en-US" sz="1050" b="1" kern="1200" dirty="0"/>
            <a:t>Login, user</a:t>
          </a:r>
        </a:p>
      </dsp:txBody>
      <dsp:txXfrm rot="-5400000">
        <a:off x="1278847" y="954270"/>
        <a:ext cx="856019" cy="616258"/>
      </dsp:txXfrm>
    </dsp:sp>
    <dsp:sp modelId="{09037138-2B29-4230-B7B3-FE65CE9F094E}">
      <dsp:nvSpPr>
        <dsp:cNvPr id="0" name=""/>
        <dsp:cNvSpPr/>
      </dsp:nvSpPr>
      <dsp:spPr>
        <a:xfrm>
          <a:off x="3680281" y="3323924"/>
          <a:ext cx="1031617" cy="554632"/>
        </a:xfrm>
        <a:prstGeom prst="rect">
          <a:avLst/>
        </a:prstGeom>
        <a:solidFill>
          <a:schemeClr val="tx1"/>
        </a:solid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b="1" kern="1200" dirty="0"/>
        </a:p>
      </dsp:txBody>
      <dsp:txXfrm>
        <a:off x="3680281" y="3323924"/>
        <a:ext cx="1031617" cy="554632"/>
      </dsp:txXfrm>
    </dsp:sp>
    <dsp:sp modelId="{499DA844-2D51-4EBB-AC42-24DED8E1B280}">
      <dsp:nvSpPr>
        <dsp:cNvPr id="0" name=""/>
        <dsp:cNvSpPr/>
      </dsp:nvSpPr>
      <dsp:spPr>
        <a:xfrm rot="5400000">
          <a:off x="1235502" y="2198360"/>
          <a:ext cx="924388" cy="1293222"/>
        </a:xfrm>
        <a:prstGeom prst="hexagon">
          <a:avLst>
            <a:gd name="adj" fmla="val 25000"/>
            <a:gd name="vf" fmla="val 11547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Back up</a:t>
          </a:r>
        </a:p>
      </dsp:txBody>
      <dsp:txXfrm rot="-5400000">
        <a:off x="1266622" y="2536842"/>
        <a:ext cx="862148" cy="616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C5879-C5DA-4395-BB57-7E0CD3176708}">
      <dsp:nvSpPr>
        <dsp:cNvPr id="0" name=""/>
        <dsp:cNvSpPr/>
      </dsp:nvSpPr>
      <dsp:spPr>
        <a:xfrm rot="5400000">
          <a:off x="-136348" y="138676"/>
          <a:ext cx="908989" cy="6362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Creat</a:t>
          </a:r>
          <a:endParaRPr lang="en-US" sz="800" kern="1200" dirty="0"/>
        </a:p>
        <a:p>
          <a:pPr marL="0" lvl="0" indent="0" algn="ctr" defTabSz="355600">
            <a:lnSpc>
              <a:spcPct val="90000"/>
            </a:lnSpc>
            <a:spcBef>
              <a:spcPct val="0"/>
            </a:spcBef>
            <a:spcAft>
              <a:spcPct val="35000"/>
            </a:spcAft>
            <a:buNone/>
          </a:pPr>
          <a:r>
            <a:rPr lang="en-US" sz="800" kern="1200" dirty="0"/>
            <a:t>Account</a:t>
          </a:r>
        </a:p>
      </dsp:txBody>
      <dsp:txXfrm rot="-5400000">
        <a:off x="1" y="320473"/>
        <a:ext cx="636292" cy="272697"/>
      </dsp:txXfrm>
    </dsp:sp>
    <dsp:sp modelId="{C8A98E93-C702-428C-9EF5-7C42656A201A}">
      <dsp:nvSpPr>
        <dsp:cNvPr id="0" name=""/>
        <dsp:cNvSpPr/>
      </dsp:nvSpPr>
      <dsp:spPr>
        <a:xfrm rot="5400000">
          <a:off x="2327058" y="-1688437"/>
          <a:ext cx="590843" cy="3972374"/>
        </a:xfrm>
        <a:prstGeom prst="round2SameRect">
          <a:avLst/>
        </a:prstGeom>
        <a:solidFill>
          <a:schemeClr val="tx1">
            <a:alpha val="90000"/>
          </a:schemeClr>
        </a:solidFill>
        <a:ln w="25400" cap="flat" cmpd="sng" algn="ctr">
          <a:solidFill>
            <a:schemeClr val="accent6">
              <a:lumMod val="10000"/>
              <a:lumOff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Create Login</a:t>
          </a:r>
        </a:p>
        <a:p>
          <a:pPr marL="228600" lvl="1" indent="-228600" algn="l" defTabSz="889000">
            <a:lnSpc>
              <a:spcPct val="90000"/>
            </a:lnSpc>
            <a:spcBef>
              <a:spcPct val="0"/>
            </a:spcBef>
            <a:spcAft>
              <a:spcPct val="15000"/>
            </a:spcAft>
            <a:buChar char="•"/>
          </a:pPr>
          <a:r>
            <a:rPr lang="en-US" sz="2000" kern="1200" dirty="0">
              <a:solidFill>
                <a:schemeClr val="bg1"/>
              </a:solidFill>
            </a:rPr>
            <a:t>Create User</a:t>
          </a:r>
        </a:p>
      </dsp:txBody>
      <dsp:txXfrm rot="-5400000">
        <a:off x="636293" y="31171"/>
        <a:ext cx="3943531" cy="533157"/>
      </dsp:txXfrm>
    </dsp:sp>
    <dsp:sp modelId="{590A55F9-6A98-448C-AFF2-2974269932B0}">
      <dsp:nvSpPr>
        <dsp:cNvPr id="0" name=""/>
        <dsp:cNvSpPr/>
      </dsp:nvSpPr>
      <dsp:spPr>
        <a:xfrm rot="5400000">
          <a:off x="-136348" y="856778"/>
          <a:ext cx="908989" cy="6362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User Authorization</a:t>
          </a:r>
        </a:p>
      </dsp:txBody>
      <dsp:txXfrm rot="-5400000">
        <a:off x="1" y="1038575"/>
        <a:ext cx="636292" cy="272697"/>
      </dsp:txXfrm>
    </dsp:sp>
    <dsp:sp modelId="{73154746-C2D6-48DA-A0B5-F4C048607B1B}">
      <dsp:nvSpPr>
        <dsp:cNvPr id="0" name=""/>
        <dsp:cNvSpPr/>
      </dsp:nvSpPr>
      <dsp:spPr>
        <a:xfrm rot="5400000">
          <a:off x="2327058" y="-970335"/>
          <a:ext cx="590843" cy="3972374"/>
        </a:xfrm>
        <a:prstGeom prst="round2SameRect">
          <a:avLst/>
        </a:prstGeom>
        <a:solidFill>
          <a:schemeClr val="tx1">
            <a:alpha val="90000"/>
          </a:schemeClr>
        </a:solidFill>
        <a:ln w="25400" cap="flat" cmpd="sng" algn="ctr">
          <a:solidFill>
            <a:schemeClr val="accent6">
              <a:lumMod val="10000"/>
              <a:lumOff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Create Schema</a:t>
          </a:r>
        </a:p>
        <a:p>
          <a:pPr marL="228600" lvl="1" indent="-228600" algn="l" defTabSz="889000">
            <a:lnSpc>
              <a:spcPct val="90000"/>
            </a:lnSpc>
            <a:spcBef>
              <a:spcPct val="0"/>
            </a:spcBef>
            <a:spcAft>
              <a:spcPct val="15000"/>
            </a:spcAft>
            <a:buChar char="•"/>
          </a:pPr>
          <a:r>
            <a:rPr lang="en-US" sz="2000" kern="1200" dirty="0">
              <a:solidFill>
                <a:schemeClr val="bg1"/>
              </a:solidFill>
            </a:rPr>
            <a:t>Authorize Schema</a:t>
          </a:r>
        </a:p>
      </dsp:txBody>
      <dsp:txXfrm rot="-5400000">
        <a:off x="636293" y="749273"/>
        <a:ext cx="3943531" cy="533157"/>
      </dsp:txXfrm>
    </dsp:sp>
    <dsp:sp modelId="{5F800115-979E-404F-9CBC-CEF5B53B8811}">
      <dsp:nvSpPr>
        <dsp:cNvPr id="0" name=""/>
        <dsp:cNvSpPr/>
      </dsp:nvSpPr>
      <dsp:spPr>
        <a:xfrm rot="5400000">
          <a:off x="-136348" y="1574879"/>
          <a:ext cx="908989" cy="6362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Grant Permission</a:t>
          </a:r>
        </a:p>
      </dsp:txBody>
      <dsp:txXfrm rot="-5400000">
        <a:off x="1" y="1756676"/>
        <a:ext cx="636292" cy="272697"/>
      </dsp:txXfrm>
    </dsp:sp>
    <dsp:sp modelId="{B012D797-4BED-4087-9164-7536CA17C99A}">
      <dsp:nvSpPr>
        <dsp:cNvPr id="0" name=""/>
        <dsp:cNvSpPr/>
      </dsp:nvSpPr>
      <dsp:spPr>
        <a:xfrm rot="5400000">
          <a:off x="2327058" y="-252234"/>
          <a:ext cx="590843" cy="3972374"/>
        </a:xfrm>
        <a:prstGeom prst="round2SameRect">
          <a:avLst/>
        </a:prstGeom>
        <a:solidFill>
          <a:schemeClr val="tx1">
            <a:alpha val="90000"/>
          </a:schemeClr>
        </a:solidFill>
        <a:ln w="25400" cap="flat" cmpd="sng" algn="ctr">
          <a:solidFill>
            <a:schemeClr val="accent6">
              <a:lumMod val="10000"/>
              <a:lumOff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bg1"/>
              </a:solidFill>
            </a:rPr>
            <a:t>Grant Permission</a:t>
          </a:r>
        </a:p>
      </dsp:txBody>
      <dsp:txXfrm rot="-5400000">
        <a:off x="636293" y="1467374"/>
        <a:ext cx="3943531" cy="533157"/>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8482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938500" y="1769575"/>
            <a:ext cx="2871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3" name="Google Shape;33;p9"/>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4" name="Google Shape;34;p9"/>
          <p:cNvSpPr txBox="1">
            <a:spLocks noGrp="1"/>
          </p:cNvSpPr>
          <p:nvPr>
            <p:ph type="title"/>
          </p:nvPr>
        </p:nvSpPr>
        <p:spPr>
          <a:xfrm>
            <a:off x="938500" y="445025"/>
            <a:ext cx="32238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256392" y="1979675"/>
            <a:ext cx="6631216"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School Managemet Sytem</a:t>
            </a:r>
            <a:endParaRPr dirty="0"/>
          </a:p>
        </p:txBody>
      </p:sp>
      <p:sp>
        <p:nvSpPr>
          <p:cNvPr id="163" name="Google Shape;163;p38"/>
          <p:cNvSpPr txBox="1">
            <a:spLocks noGrp="1"/>
          </p:cNvSpPr>
          <p:nvPr>
            <p:ph type="subTitle" idx="1"/>
          </p:nvPr>
        </p:nvSpPr>
        <p:spPr>
          <a:xfrm>
            <a:off x="3432988" y="4158412"/>
            <a:ext cx="5055600" cy="4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 Group 6</a:t>
            </a:r>
            <a:endParaRPr dirty="0"/>
          </a:p>
        </p:txBody>
      </p:sp>
      <p:sp>
        <p:nvSpPr>
          <p:cNvPr id="164" name="Google Shape;164;p38"/>
          <p:cNvSpPr txBox="1">
            <a:spLocks noGrp="1"/>
          </p:cNvSpPr>
          <p:nvPr>
            <p:ph type="ctrTitle"/>
          </p:nvPr>
        </p:nvSpPr>
        <p:spPr>
          <a:xfrm>
            <a:off x="1256392" y="2678646"/>
            <a:ext cx="4593556"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sz="2200" b="0" dirty="0">
                <a:latin typeface="Montserrat ExtraLight"/>
                <a:ea typeface="Montserrat ExtraLight"/>
                <a:cs typeface="Montserrat ExtraLight"/>
                <a:sym typeface="Montserrat ExtraLight"/>
              </a:rPr>
              <a:t>F</a:t>
            </a:r>
            <a:r>
              <a:rPr lang="en" sz="2200" b="0" dirty="0">
                <a:latin typeface="Montserrat ExtraLight"/>
                <a:ea typeface="Montserrat ExtraLight"/>
                <a:cs typeface="Montserrat ExtraLight"/>
                <a:sym typeface="Montserrat ExtraLight"/>
              </a:rPr>
              <a:t>or </a:t>
            </a:r>
            <a:r>
              <a:rPr lang="en" sz="2200" dirty="0">
                <a:latin typeface="Montserrat ExtraLight"/>
                <a:ea typeface="Montserrat ExtraLight"/>
                <a:cs typeface="Montserrat ExtraLight"/>
                <a:sym typeface="Montserrat ExtraLight"/>
              </a:rPr>
              <a:t>Shumabo</a:t>
            </a:r>
            <a:r>
              <a:rPr lang="en" sz="2200" b="0" dirty="0">
                <a:latin typeface="Montserrat ExtraLight"/>
                <a:ea typeface="Montserrat ExtraLight"/>
                <a:cs typeface="Montserrat ExtraLight"/>
                <a:sym typeface="Montserrat ExtraLight"/>
              </a:rPr>
              <a:t> Secondary School</a:t>
            </a:r>
            <a:endParaRPr sz="2200" b="0" dirty="0">
              <a:latin typeface="Montserrat ExtraLight"/>
              <a:ea typeface="Montserrat ExtraLight"/>
              <a:cs typeface="Montserrat ExtraLight"/>
              <a:sym typeface="Montserrat ExtraLight"/>
            </a:endParaRPr>
          </a:p>
        </p:txBody>
      </p:sp>
      <p:cxnSp>
        <p:nvCxnSpPr>
          <p:cNvPr id="165" name="Google Shape;165;p38"/>
          <p:cNvCxnSpPr>
            <a:cxnSpLocks/>
          </p:cNvCxnSpPr>
          <p:nvPr/>
        </p:nvCxnSpPr>
        <p:spPr>
          <a:xfrm flipV="1">
            <a:off x="1388788" y="2528967"/>
            <a:ext cx="6208294" cy="4885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164;p38">
            <a:extLst>
              <a:ext uri="{FF2B5EF4-FFF2-40B4-BE49-F238E27FC236}">
                <a16:creationId xmlns:a16="http://schemas.microsoft.com/office/drawing/2014/main" id="{3E4A0605-9F8D-DE9E-D809-C0060054B631}"/>
              </a:ext>
            </a:extLst>
          </p:cNvPr>
          <p:cNvSpPr txBox="1">
            <a:spLocks/>
          </p:cNvSpPr>
          <p:nvPr/>
        </p:nvSpPr>
        <p:spPr>
          <a:xfrm>
            <a:off x="1256392" y="1612159"/>
            <a:ext cx="5851250" cy="464700"/>
          </a:xfrm>
          <a:prstGeom prst="rect">
            <a:avLst/>
          </a:prstGeom>
          <a:noFill/>
          <a:ln>
            <a:noFill/>
          </a:ln>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Montserrat ExtraBold"/>
              <a:buNone/>
              <a:defRPr sz="3600" b="1"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600"/>
              <a:buFont typeface="Montserrat"/>
              <a:buNone/>
              <a:defRPr sz="3600" b="1" i="0" u="none" strike="noStrike" cap="none">
                <a:solidFill>
                  <a:schemeClr val="lt1"/>
                </a:solidFill>
                <a:latin typeface="Montserrat"/>
                <a:ea typeface="Montserrat"/>
                <a:cs typeface="Montserrat"/>
                <a:sym typeface="Montserrat"/>
              </a:defRPr>
            </a:lvl9pPr>
          </a:lstStyle>
          <a:p>
            <a:r>
              <a:rPr lang="en-US" sz="2200" b="0" dirty="0">
                <a:latin typeface="Montserrat ExtraLight"/>
                <a:ea typeface="Montserrat ExtraLight"/>
                <a:cs typeface="Montserrat ExtraLight"/>
                <a:sym typeface="Montserrat ExtraLight"/>
              </a:rPr>
              <a:t>Database Design and Implementation of</a:t>
            </a:r>
          </a:p>
        </p:txBody>
      </p:sp>
      <p:pic>
        <p:nvPicPr>
          <p:cNvPr id="6" name="Graphic 5" descr="Classroom with solid fill">
            <a:extLst>
              <a:ext uri="{FF2B5EF4-FFF2-40B4-BE49-F238E27FC236}">
                <a16:creationId xmlns:a16="http://schemas.microsoft.com/office/drawing/2014/main" id="{710CD89A-8500-1539-CC87-4DD9499020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912" y="1663580"/>
            <a:ext cx="1162874" cy="13636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1235769" y="93961"/>
            <a:ext cx="2263701" cy="602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CONTENTS</a:t>
            </a:r>
            <a:endParaRPr sz="2800" dirty="0"/>
          </a:p>
        </p:txBody>
      </p:sp>
      <p:sp>
        <p:nvSpPr>
          <p:cNvPr id="171" name="Google Shape;171;p39"/>
          <p:cNvSpPr txBox="1">
            <a:spLocks noGrp="1"/>
          </p:cNvSpPr>
          <p:nvPr>
            <p:ph type="body" idx="1"/>
          </p:nvPr>
        </p:nvSpPr>
        <p:spPr>
          <a:xfrm>
            <a:off x="1677547" y="651336"/>
            <a:ext cx="6005158" cy="1774107"/>
          </a:xfrm>
          <a:prstGeom prst="rect">
            <a:avLst/>
          </a:prstGeom>
        </p:spPr>
        <p:txBody>
          <a:bodyPr spcFirstLastPara="1" wrap="square" lIns="91425" tIns="91425" rIns="91425" bIns="91425" anchor="t" anchorCtr="0">
            <a:noAutofit/>
          </a:bodyPr>
          <a:lstStyle/>
          <a:p>
            <a:pPr marL="1371600" lvl="3" indent="0">
              <a:buNone/>
            </a:pPr>
            <a:r>
              <a:rPr lang="en-US" sz="1100" b="1" dirty="0"/>
              <a:t>About Existing System</a:t>
            </a:r>
          </a:p>
          <a:p>
            <a:pPr marL="1371600" lvl="3" indent="0">
              <a:buNone/>
            </a:pPr>
            <a:r>
              <a:rPr lang="en-US" sz="1100" b="1" dirty="0"/>
              <a:t>Problems in existing system</a:t>
            </a:r>
          </a:p>
          <a:p>
            <a:pPr marL="1371600" lvl="3" indent="0">
              <a:buNone/>
            </a:pPr>
            <a:r>
              <a:rPr lang="en-US" sz="1100" b="1" dirty="0"/>
              <a:t>Objectives</a:t>
            </a:r>
          </a:p>
          <a:p>
            <a:pPr marL="1371600" lvl="3" indent="0">
              <a:buNone/>
            </a:pPr>
            <a:r>
              <a:rPr lang="en-US" sz="1100" b="1" dirty="0"/>
              <a:t>Scope</a:t>
            </a:r>
          </a:p>
          <a:p>
            <a:pPr marL="0" lvl="0" indent="0" algn="l" rtl="0">
              <a:spcBef>
                <a:spcPts val="0"/>
              </a:spcBef>
              <a:spcAft>
                <a:spcPts val="1600"/>
              </a:spcAft>
              <a:buNone/>
            </a:pPr>
            <a:endParaRPr sz="1200" dirty="0"/>
          </a:p>
        </p:txBody>
      </p:sp>
      <p:cxnSp>
        <p:nvCxnSpPr>
          <p:cNvPr id="12" name="Google Shape;172;p39">
            <a:extLst>
              <a:ext uri="{FF2B5EF4-FFF2-40B4-BE49-F238E27FC236}">
                <a16:creationId xmlns:a16="http://schemas.microsoft.com/office/drawing/2014/main" id="{387AAB06-DCD8-C2A1-9321-B271FEF83B09}"/>
              </a:ext>
            </a:extLst>
          </p:cNvPr>
          <p:cNvCxnSpPr>
            <a:cxnSpLocks/>
          </p:cNvCxnSpPr>
          <p:nvPr/>
        </p:nvCxnSpPr>
        <p:spPr>
          <a:xfrm flipV="1">
            <a:off x="2980452" y="989240"/>
            <a:ext cx="0" cy="1251284"/>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9" name="TextBox 18">
            <a:extLst>
              <a:ext uri="{FF2B5EF4-FFF2-40B4-BE49-F238E27FC236}">
                <a16:creationId xmlns:a16="http://schemas.microsoft.com/office/drawing/2014/main" id="{4684F70A-159D-3CAD-E2EC-B4A55167628D}"/>
              </a:ext>
            </a:extLst>
          </p:cNvPr>
          <p:cNvSpPr txBox="1"/>
          <p:nvPr/>
        </p:nvSpPr>
        <p:spPr>
          <a:xfrm>
            <a:off x="860628" y="1243097"/>
            <a:ext cx="1855071" cy="646331"/>
          </a:xfrm>
          <a:prstGeom prst="rect">
            <a:avLst/>
          </a:prstGeom>
          <a:noFill/>
        </p:spPr>
        <p:txBody>
          <a:bodyPr wrap="square" rtlCol="0">
            <a:spAutoFit/>
          </a:bodyPr>
          <a:lstStyle/>
          <a:p>
            <a:r>
              <a:rPr lang="en" sz="1800" b="1" dirty="0">
                <a:solidFill>
                  <a:schemeClr val="accent4"/>
                </a:solidFill>
                <a:latin typeface="Arial Black" panose="020B0A04020102020204" pitchFamily="34" charset="0"/>
              </a:rPr>
              <a:t>About </a:t>
            </a:r>
          </a:p>
          <a:p>
            <a:r>
              <a:rPr lang="en" sz="1800" b="1" dirty="0">
                <a:solidFill>
                  <a:schemeClr val="accent4"/>
                </a:solidFill>
                <a:latin typeface="Arial Black" panose="020B0A04020102020204" pitchFamily="34" charset="0"/>
              </a:rPr>
              <a:t>the Project</a:t>
            </a:r>
            <a:endParaRPr lang="en-US" sz="1100" b="1" dirty="0">
              <a:solidFill>
                <a:schemeClr val="accent4"/>
              </a:solidFill>
              <a:latin typeface="Arial Black" panose="020B0A04020102020204" pitchFamily="34" charset="0"/>
            </a:endParaRPr>
          </a:p>
        </p:txBody>
      </p:sp>
      <p:sp>
        <p:nvSpPr>
          <p:cNvPr id="20" name="TextBox 19">
            <a:extLst>
              <a:ext uri="{FF2B5EF4-FFF2-40B4-BE49-F238E27FC236}">
                <a16:creationId xmlns:a16="http://schemas.microsoft.com/office/drawing/2014/main" id="{D42BE4A0-AC4D-FAD2-AEC0-DF7D211B43CD}"/>
              </a:ext>
            </a:extLst>
          </p:cNvPr>
          <p:cNvSpPr txBox="1"/>
          <p:nvPr/>
        </p:nvSpPr>
        <p:spPr>
          <a:xfrm>
            <a:off x="860628" y="2718058"/>
            <a:ext cx="1409331" cy="646331"/>
          </a:xfrm>
          <a:prstGeom prst="rect">
            <a:avLst/>
          </a:prstGeom>
          <a:noFill/>
        </p:spPr>
        <p:txBody>
          <a:bodyPr wrap="square" rtlCol="0">
            <a:spAutoFit/>
          </a:bodyPr>
          <a:lstStyle/>
          <a:p>
            <a:r>
              <a:rPr lang="en" sz="1800" b="1" dirty="0">
                <a:solidFill>
                  <a:schemeClr val="accent4"/>
                </a:solidFill>
                <a:latin typeface="Arial Black" panose="020B0A04020102020204" pitchFamily="34" charset="0"/>
              </a:rPr>
              <a:t>DatabaseDesign</a:t>
            </a:r>
            <a:endParaRPr lang="en-US" sz="1100" b="1" dirty="0">
              <a:solidFill>
                <a:schemeClr val="accent4"/>
              </a:solidFill>
              <a:latin typeface="Arial Black" panose="020B0A04020102020204" pitchFamily="34" charset="0"/>
            </a:endParaRPr>
          </a:p>
        </p:txBody>
      </p:sp>
      <p:sp>
        <p:nvSpPr>
          <p:cNvPr id="21" name="TextBox 20">
            <a:extLst>
              <a:ext uri="{FF2B5EF4-FFF2-40B4-BE49-F238E27FC236}">
                <a16:creationId xmlns:a16="http://schemas.microsoft.com/office/drawing/2014/main" id="{FB79D4BF-6034-EED5-3F3F-9CAB4977F960}"/>
              </a:ext>
            </a:extLst>
          </p:cNvPr>
          <p:cNvSpPr txBox="1"/>
          <p:nvPr/>
        </p:nvSpPr>
        <p:spPr>
          <a:xfrm>
            <a:off x="860628" y="3965205"/>
            <a:ext cx="2213728" cy="646331"/>
          </a:xfrm>
          <a:prstGeom prst="rect">
            <a:avLst/>
          </a:prstGeom>
          <a:noFill/>
        </p:spPr>
        <p:txBody>
          <a:bodyPr wrap="square" rtlCol="0">
            <a:spAutoFit/>
          </a:bodyPr>
          <a:lstStyle/>
          <a:p>
            <a:r>
              <a:rPr lang="en" sz="1800" b="1" dirty="0">
                <a:solidFill>
                  <a:schemeClr val="accent4"/>
                </a:solidFill>
                <a:latin typeface="Arial Black" panose="020B0A04020102020204" pitchFamily="34" charset="0"/>
              </a:rPr>
              <a:t>Database</a:t>
            </a:r>
          </a:p>
          <a:p>
            <a:r>
              <a:rPr lang="en" sz="1800" b="1" dirty="0">
                <a:solidFill>
                  <a:schemeClr val="accent4"/>
                </a:solidFill>
                <a:latin typeface="Arial Black" panose="020B0A04020102020204" pitchFamily="34" charset="0"/>
              </a:rPr>
              <a:t>Implementation</a:t>
            </a:r>
            <a:endParaRPr lang="en-US" sz="1100" b="1" dirty="0">
              <a:solidFill>
                <a:schemeClr val="accent4"/>
              </a:solidFill>
              <a:latin typeface="Arial Black" panose="020B0A04020102020204" pitchFamily="34" charset="0"/>
            </a:endParaRPr>
          </a:p>
        </p:txBody>
      </p:sp>
      <p:cxnSp>
        <p:nvCxnSpPr>
          <p:cNvPr id="23" name="Google Shape;172;p39">
            <a:extLst>
              <a:ext uri="{FF2B5EF4-FFF2-40B4-BE49-F238E27FC236}">
                <a16:creationId xmlns:a16="http://schemas.microsoft.com/office/drawing/2014/main" id="{A8D014CF-9EF2-9DA1-0006-92CB7D2A1268}"/>
              </a:ext>
            </a:extLst>
          </p:cNvPr>
          <p:cNvCxnSpPr>
            <a:cxnSpLocks/>
          </p:cNvCxnSpPr>
          <p:nvPr/>
        </p:nvCxnSpPr>
        <p:spPr>
          <a:xfrm flipH="1" flipV="1">
            <a:off x="2973576" y="2567297"/>
            <a:ext cx="6876" cy="939049"/>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4" name="Google Shape;172;p39">
            <a:extLst>
              <a:ext uri="{FF2B5EF4-FFF2-40B4-BE49-F238E27FC236}">
                <a16:creationId xmlns:a16="http://schemas.microsoft.com/office/drawing/2014/main" id="{75C0661E-2600-A905-DD8D-AAC60EE807ED}"/>
              </a:ext>
            </a:extLst>
          </p:cNvPr>
          <p:cNvCxnSpPr>
            <a:cxnSpLocks/>
          </p:cNvCxnSpPr>
          <p:nvPr/>
        </p:nvCxnSpPr>
        <p:spPr>
          <a:xfrm flipV="1">
            <a:off x="2973576" y="3848420"/>
            <a:ext cx="0" cy="89546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0" name="Google Shape;171;p39">
            <a:extLst>
              <a:ext uri="{FF2B5EF4-FFF2-40B4-BE49-F238E27FC236}">
                <a16:creationId xmlns:a16="http://schemas.microsoft.com/office/drawing/2014/main" id="{6037D43B-0321-B14D-4A5C-768A0D7ACBA7}"/>
              </a:ext>
            </a:extLst>
          </p:cNvPr>
          <p:cNvSpPr txBox="1">
            <a:spLocks/>
          </p:cNvSpPr>
          <p:nvPr/>
        </p:nvSpPr>
        <p:spPr>
          <a:xfrm>
            <a:off x="1677547" y="2300190"/>
            <a:ext cx="6005158" cy="129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1371600" lvl="3" indent="0">
              <a:buFont typeface="Montserrat"/>
              <a:buNone/>
            </a:pPr>
            <a:r>
              <a:rPr lang="en-US" sz="1100" b="1" dirty="0"/>
              <a:t>ER Diagram</a:t>
            </a:r>
          </a:p>
          <a:p>
            <a:pPr marL="1371600" lvl="3" indent="0">
              <a:buFont typeface="Montserrat"/>
              <a:buNone/>
            </a:pPr>
            <a:r>
              <a:rPr lang="en-US" sz="1100" b="1" dirty="0"/>
              <a:t>Mapped and Normalized Relations</a:t>
            </a:r>
          </a:p>
          <a:p>
            <a:pPr marL="1371600" lvl="3" indent="0">
              <a:buFont typeface="Montserrat"/>
              <a:buNone/>
            </a:pPr>
            <a:r>
              <a:rPr lang="en-US" sz="1100" b="1" dirty="0"/>
              <a:t>Schema Diagram</a:t>
            </a:r>
          </a:p>
        </p:txBody>
      </p:sp>
      <p:sp>
        <p:nvSpPr>
          <p:cNvPr id="32" name="Google Shape;171;p39">
            <a:extLst>
              <a:ext uri="{FF2B5EF4-FFF2-40B4-BE49-F238E27FC236}">
                <a16:creationId xmlns:a16="http://schemas.microsoft.com/office/drawing/2014/main" id="{FC131454-4F12-04AD-270E-3169D0056325}"/>
              </a:ext>
            </a:extLst>
          </p:cNvPr>
          <p:cNvSpPr txBox="1">
            <a:spLocks/>
          </p:cNvSpPr>
          <p:nvPr/>
        </p:nvSpPr>
        <p:spPr>
          <a:xfrm>
            <a:off x="1677547" y="3561564"/>
            <a:ext cx="6005158" cy="1299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1371600" lvl="3" indent="0">
              <a:buFont typeface="Montserrat"/>
              <a:buNone/>
            </a:pPr>
            <a:r>
              <a:rPr lang="en-US" sz="1100" b="1" dirty="0"/>
              <a:t>Database Objects</a:t>
            </a:r>
          </a:p>
          <a:p>
            <a:pPr marL="1371600" lvl="3" indent="0">
              <a:buFont typeface="Montserrat"/>
              <a:buNone/>
            </a:pPr>
            <a:r>
              <a:rPr lang="en-US" sz="1100" b="1" dirty="0"/>
              <a:t>Functionalities</a:t>
            </a:r>
          </a:p>
          <a:p>
            <a:pPr marL="1371600" lvl="3" indent="0">
              <a:buFont typeface="Montserrat"/>
              <a:buNone/>
            </a:pPr>
            <a:r>
              <a:rPr lang="en-US" sz="1100" b="1" dirty="0"/>
              <a:t>Database Security</a:t>
            </a:r>
          </a:p>
        </p:txBody>
      </p:sp>
      <p:sp>
        <p:nvSpPr>
          <p:cNvPr id="56" name="Google Shape;11075;p80">
            <a:extLst>
              <a:ext uri="{FF2B5EF4-FFF2-40B4-BE49-F238E27FC236}">
                <a16:creationId xmlns:a16="http://schemas.microsoft.com/office/drawing/2014/main" id="{3D0D0CF4-A7E0-0D8D-1825-889200234C4B}"/>
              </a:ext>
            </a:extLst>
          </p:cNvPr>
          <p:cNvSpPr/>
          <p:nvPr/>
        </p:nvSpPr>
        <p:spPr>
          <a:xfrm>
            <a:off x="402240" y="2660925"/>
            <a:ext cx="377009" cy="441654"/>
          </a:xfrm>
          <a:custGeom>
            <a:avLst/>
            <a:gdLst/>
            <a:ahLst/>
            <a:cxnLst/>
            <a:rect l="l" t="t" r="r" b="b"/>
            <a:pathLst>
              <a:path w="11658" h="11689" extrusionOk="0">
                <a:moveTo>
                  <a:pt x="10514" y="382"/>
                </a:moveTo>
                <a:cubicBezTo>
                  <a:pt x="10657" y="382"/>
                  <a:pt x="10812" y="441"/>
                  <a:pt x="10907" y="548"/>
                </a:cubicBezTo>
                <a:lnTo>
                  <a:pt x="11181" y="810"/>
                </a:lnTo>
                <a:cubicBezTo>
                  <a:pt x="11288" y="917"/>
                  <a:pt x="11348" y="1072"/>
                  <a:pt x="11348" y="1215"/>
                </a:cubicBezTo>
                <a:cubicBezTo>
                  <a:pt x="11348" y="1370"/>
                  <a:pt x="11288" y="1513"/>
                  <a:pt x="11181" y="1620"/>
                </a:cubicBezTo>
                <a:lnTo>
                  <a:pt x="10240" y="2560"/>
                </a:lnTo>
                <a:lnTo>
                  <a:pt x="9169" y="1489"/>
                </a:lnTo>
                <a:lnTo>
                  <a:pt x="10109" y="548"/>
                </a:lnTo>
                <a:cubicBezTo>
                  <a:pt x="10217" y="441"/>
                  <a:pt x="10359" y="382"/>
                  <a:pt x="10514" y="382"/>
                </a:cubicBezTo>
                <a:close/>
                <a:moveTo>
                  <a:pt x="8919" y="1715"/>
                </a:moveTo>
                <a:lnTo>
                  <a:pt x="9990" y="2799"/>
                </a:lnTo>
                <a:lnTo>
                  <a:pt x="6954" y="5823"/>
                </a:lnTo>
                <a:lnTo>
                  <a:pt x="5883" y="4751"/>
                </a:lnTo>
                <a:lnTo>
                  <a:pt x="8919" y="1715"/>
                </a:lnTo>
                <a:close/>
                <a:moveTo>
                  <a:pt x="1966" y="8668"/>
                </a:moveTo>
                <a:lnTo>
                  <a:pt x="3037" y="9740"/>
                </a:lnTo>
                <a:lnTo>
                  <a:pt x="2370" y="10419"/>
                </a:lnTo>
                <a:cubicBezTo>
                  <a:pt x="2335" y="10454"/>
                  <a:pt x="2281" y="10472"/>
                  <a:pt x="2227" y="10472"/>
                </a:cubicBezTo>
                <a:cubicBezTo>
                  <a:pt x="2174" y="10472"/>
                  <a:pt x="2120" y="10454"/>
                  <a:pt x="2085" y="10419"/>
                </a:cubicBezTo>
                <a:lnTo>
                  <a:pt x="1299" y="9621"/>
                </a:lnTo>
                <a:cubicBezTo>
                  <a:pt x="1215" y="9549"/>
                  <a:pt x="1215" y="9418"/>
                  <a:pt x="1299" y="9347"/>
                </a:cubicBezTo>
                <a:lnTo>
                  <a:pt x="1966" y="8668"/>
                </a:lnTo>
                <a:close/>
                <a:moveTo>
                  <a:pt x="1311" y="10133"/>
                </a:moveTo>
                <a:lnTo>
                  <a:pt x="1596" y="10407"/>
                </a:lnTo>
                <a:lnTo>
                  <a:pt x="1061" y="10942"/>
                </a:lnTo>
                <a:cubicBezTo>
                  <a:pt x="1019" y="10984"/>
                  <a:pt x="965" y="11005"/>
                  <a:pt x="913" y="11005"/>
                </a:cubicBezTo>
                <a:cubicBezTo>
                  <a:pt x="861" y="11005"/>
                  <a:pt x="811" y="10984"/>
                  <a:pt x="775" y="10942"/>
                </a:cubicBezTo>
                <a:cubicBezTo>
                  <a:pt x="703" y="10859"/>
                  <a:pt x="703" y="10740"/>
                  <a:pt x="775" y="10669"/>
                </a:cubicBezTo>
                <a:lnTo>
                  <a:pt x="1311" y="10133"/>
                </a:lnTo>
                <a:close/>
                <a:moveTo>
                  <a:pt x="10467" y="1"/>
                </a:moveTo>
                <a:cubicBezTo>
                  <a:pt x="10228" y="1"/>
                  <a:pt x="9990" y="84"/>
                  <a:pt x="9812" y="263"/>
                </a:cubicBezTo>
                <a:lnTo>
                  <a:pt x="8871" y="1203"/>
                </a:lnTo>
                <a:lnTo>
                  <a:pt x="8728" y="1048"/>
                </a:lnTo>
                <a:cubicBezTo>
                  <a:pt x="8687" y="1013"/>
                  <a:pt x="8642" y="995"/>
                  <a:pt x="8597" y="995"/>
                </a:cubicBezTo>
                <a:cubicBezTo>
                  <a:pt x="8553" y="995"/>
                  <a:pt x="8508" y="1013"/>
                  <a:pt x="8466" y="1048"/>
                </a:cubicBezTo>
                <a:cubicBezTo>
                  <a:pt x="8395" y="1120"/>
                  <a:pt x="8395" y="1227"/>
                  <a:pt x="8466" y="1310"/>
                </a:cubicBezTo>
                <a:lnTo>
                  <a:pt x="8621" y="1453"/>
                </a:lnTo>
                <a:lnTo>
                  <a:pt x="5037" y="5037"/>
                </a:lnTo>
                <a:cubicBezTo>
                  <a:pt x="4954" y="5120"/>
                  <a:pt x="4954" y="5216"/>
                  <a:pt x="5037" y="5299"/>
                </a:cubicBezTo>
                <a:cubicBezTo>
                  <a:pt x="5073" y="5335"/>
                  <a:pt x="5118" y="5352"/>
                  <a:pt x="5162" y="5352"/>
                </a:cubicBezTo>
                <a:cubicBezTo>
                  <a:pt x="5207" y="5352"/>
                  <a:pt x="5252" y="5335"/>
                  <a:pt x="5287" y="5299"/>
                </a:cubicBezTo>
                <a:lnTo>
                  <a:pt x="5597" y="4977"/>
                </a:lnTo>
                <a:lnTo>
                  <a:pt x="6668" y="6049"/>
                </a:lnTo>
                <a:cubicBezTo>
                  <a:pt x="6299" y="6525"/>
                  <a:pt x="6073" y="6978"/>
                  <a:pt x="5883" y="7382"/>
                </a:cubicBezTo>
                <a:cubicBezTo>
                  <a:pt x="5430" y="8287"/>
                  <a:pt x="5097" y="9002"/>
                  <a:pt x="3275" y="9526"/>
                </a:cubicBezTo>
                <a:lnTo>
                  <a:pt x="2156" y="8406"/>
                </a:lnTo>
                <a:lnTo>
                  <a:pt x="4597" y="5966"/>
                </a:lnTo>
                <a:cubicBezTo>
                  <a:pt x="4680" y="5894"/>
                  <a:pt x="4680" y="5787"/>
                  <a:pt x="4597" y="5716"/>
                </a:cubicBezTo>
                <a:cubicBezTo>
                  <a:pt x="4561" y="5674"/>
                  <a:pt x="4516" y="5653"/>
                  <a:pt x="4472" y="5653"/>
                </a:cubicBezTo>
                <a:cubicBezTo>
                  <a:pt x="4427" y="5653"/>
                  <a:pt x="4382" y="5674"/>
                  <a:pt x="4347" y="5716"/>
                </a:cubicBezTo>
                <a:lnTo>
                  <a:pt x="989" y="9073"/>
                </a:lnTo>
                <a:cubicBezTo>
                  <a:pt x="775" y="9287"/>
                  <a:pt x="775" y="9645"/>
                  <a:pt x="989" y="9847"/>
                </a:cubicBezTo>
                <a:lnTo>
                  <a:pt x="1001" y="9859"/>
                </a:lnTo>
                <a:lnTo>
                  <a:pt x="465" y="10395"/>
                </a:lnTo>
                <a:cubicBezTo>
                  <a:pt x="299" y="10561"/>
                  <a:pt x="251" y="10811"/>
                  <a:pt x="358" y="11026"/>
                </a:cubicBezTo>
                <a:lnTo>
                  <a:pt x="1" y="11383"/>
                </a:lnTo>
                <a:cubicBezTo>
                  <a:pt x="1" y="11454"/>
                  <a:pt x="1" y="11562"/>
                  <a:pt x="61" y="11633"/>
                </a:cubicBezTo>
                <a:cubicBezTo>
                  <a:pt x="92" y="11670"/>
                  <a:pt x="139" y="11688"/>
                  <a:pt x="187" y="11688"/>
                </a:cubicBezTo>
                <a:cubicBezTo>
                  <a:pt x="232" y="11688"/>
                  <a:pt x="276" y="11673"/>
                  <a:pt x="311" y="11645"/>
                </a:cubicBezTo>
                <a:lnTo>
                  <a:pt x="668" y="11288"/>
                </a:lnTo>
                <a:cubicBezTo>
                  <a:pt x="745" y="11326"/>
                  <a:pt x="827" y="11345"/>
                  <a:pt x="908" y="11345"/>
                </a:cubicBezTo>
                <a:cubicBezTo>
                  <a:pt x="1052" y="11345"/>
                  <a:pt x="1192" y="11287"/>
                  <a:pt x="1299" y="11181"/>
                </a:cubicBezTo>
                <a:lnTo>
                  <a:pt x="1835" y="10645"/>
                </a:lnTo>
                <a:cubicBezTo>
                  <a:pt x="1942" y="10752"/>
                  <a:pt x="2073" y="10811"/>
                  <a:pt x="2204" y="10811"/>
                </a:cubicBezTo>
                <a:cubicBezTo>
                  <a:pt x="2358" y="10811"/>
                  <a:pt x="2501" y="10752"/>
                  <a:pt x="2608" y="10645"/>
                </a:cubicBezTo>
                <a:lnTo>
                  <a:pt x="3370" y="9895"/>
                </a:lnTo>
                <a:cubicBezTo>
                  <a:pt x="5371" y="9335"/>
                  <a:pt x="5776" y="8502"/>
                  <a:pt x="6240" y="7549"/>
                </a:cubicBezTo>
                <a:cubicBezTo>
                  <a:pt x="6442" y="7121"/>
                  <a:pt x="6668" y="6656"/>
                  <a:pt x="7073" y="6180"/>
                </a:cubicBezTo>
                <a:lnTo>
                  <a:pt x="10228" y="3025"/>
                </a:lnTo>
                <a:lnTo>
                  <a:pt x="10526" y="3322"/>
                </a:lnTo>
                <a:lnTo>
                  <a:pt x="8407" y="5442"/>
                </a:lnTo>
                <a:cubicBezTo>
                  <a:pt x="8347" y="5501"/>
                  <a:pt x="8335" y="5608"/>
                  <a:pt x="8395" y="5680"/>
                </a:cubicBezTo>
                <a:cubicBezTo>
                  <a:pt x="8426" y="5717"/>
                  <a:pt x="8473" y="5735"/>
                  <a:pt x="8522" y="5735"/>
                </a:cubicBezTo>
                <a:cubicBezTo>
                  <a:pt x="8566" y="5735"/>
                  <a:pt x="8611" y="5720"/>
                  <a:pt x="8645" y="5692"/>
                </a:cubicBezTo>
                <a:lnTo>
                  <a:pt x="10883" y="3465"/>
                </a:lnTo>
                <a:cubicBezTo>
                  <a:pt x="10955" y="3382"/>
                  <a:pt x="10955" y="3287"/>
                  <a:pt x="10883" y="3203"/>
                </a:cubicBezTo>
                <a:lnTo>
                  <a:pt x="10455" y="2775"/>
                </a:lnTo>
                <a:lnTo>
                  <a:pt x="11383" y="1834"/>
                </a:lnTo>
                <a:cubicBezTo>
                  <a:pt x="11562" y="1656"/>
                  <a:pt x="11657" y="1441"/>
                  <a:pt x="11657" y="1179"/>
                </a:cubicBezTo>
                <a:cubicBezTo>
                  <a:pt x="11657" y="929"/>
                  <a:pt x="11562" y="703"/>
                  <a:pt x="11383" y="524"/>
                </a:cubicBezTo>
                <a:lnTo>
                  <a:pt x="11121" y="263"/>
                </a:lnTo>
                <a:cubicBezTo>
                  <a:pt x="10943" y="84"/>
                  <a:pt x="10717" y="1"/>
                  <a:pt x="10467" y="1"/>
                </a:cubicBez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14367;p85">
            <a:extLst>
              <a:ext uri="{FF2B5EF4-FFF2-40B4-BE49-F238E27FC236}">
                <a16:creationId xmlns:a16="http://schemas.microsoft.com/office/drawing/2014/main" id="{D5A0A4ED-DB63-83CD-0BFC-D853B9C68024}"/>
              </a:ext>
            </a:extLst>
          </p:cNvPr>
          <p:cNvGrpSpPr/>
          <p:nvPr/>
        </p:nvGrpSpPr>
        <p:grpSpPr>
          <a:xfrm>
            <a:off x="225959" y="4061078"/>
            <a:ext cx="634669" cy="441654"/>
            <a:chOff x="7009649" y="1541981"/>
            <a:chExt cx="524940" cy="320655"/>
          </a:xfrm>
          <a:solidFill>
            <a:schemeClr val="accent1"/>
          </a:solidFill>
        </p:grpSpPr>
        <p:sp>
          <p:nvSpPr>
            <p:cNvPr id="58" name="Google Shape;14368;p85">
              <a:extLst>
                <a:ext uri="{FF2B5EF4-FFF2-40B4-BE49-F238E27FC236}">
                  <a16:creationId xmlns:a16="http://schemas.microsoft.com/office/drawing/2014/main" id="{9594CF04-C2DC-23E7-BCA3-7210EBC2770F}"/>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369;p85">
              <a:extLst>
                <a:ext uri="{FF2B5EF4-FFF2-40B4-BE49-F238E27FC236}">
                  <a16:creationId xmlns:a16="http://schemas.microsoft.com/office/drawing/2014/main" id="{7187E5D4-934A-3F73-1ED1-735F73CA3D6F}"/>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370;p85">
              <a:extLst>
                <a:ext uri="{FF2B5EF4-FFF2-40B4-BE49-F238E27FC236}">
                  <a16:creationId xmlns:a16="http://schemas.microsoft.com/office/drawing/2014/main" id="{2A9CADDF-E787-5CC4-FF3E-842376A8402D}"/>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371;p85">
              <a:extLst>
                <a:ext uri="{FF2B5EF4-FFF2-40B4-BE49-F238E27FC236}">
                  <a16:creationId xmlns:a16="http://schemas.microsoft.com/office/drawing/2014/main" id="{4AE2872D-43A6-4D84-4731-AA04AC5F5655}"/>
                </a:ext>
              </a:extLst>
            </p:cNvPr>
            <p:cNvSpPr/>
            <p:nvPr/>
          </p:nvSpPr>
          <p:spPr>
            <a:xfrm>
              <a:off x="7146104" y="1676909"/>
              <a:ext cx="66306" cy="33193"/>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4372;p85">
              <a:extLst>
                <a:ext uri="{FF2B5EF4-FFF2-40B4-BE49-F238E27FC236}">
                  <a16:creationId xmlns:a16="http://schemas.microsoft.com/office/drawing/2014/main" id="{B90BBCAC-4A7A-14F4-22BD-D3652C23DC28}"/>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373;p85">
              <a:extLst>
                <a:ext uri="{FF2B5EF4-FFF2-40B4-BE49-F238E27FC236}">
                  <a16:creationId xmlns:a16="http://schemas.microsoft.com/office/drawing/2014/main" id="{EE313231-164F-F808-9E16-87E50BE43ACE}"/>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374;p85">
              <a:extLst>
                <a:ext uri="{FF2B5EF4-FFF2-40B4-BE49-F238E27FC236}">
                  <a16:creationId xmlns:a16="http://schemas.microsoft.com/office/drawing/2014/main" id="{98E78401-6BA2-E174-3CDD-C5E3916687E7}"/>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375;p85">
              <a:extLst>
                <a:ext uri="{FF2B5EF4-FFF2-40B4-BE49-F238E27FC236}">
                  <a16:creationId xmlns:a16="http://schemas.microsoft.com/office/drawing/2014/main" id="{4D8CA2DC-9EFF-684B-23F7-95F15EACC47B}"/>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1035;p80">
            <a:extLst>
              <a:ext uri="{FF2B5EF4-FFF2-40B4-BE49-F238E27FC236}">
                <a16:creationId xmlns:a16="http://schemas.microsoft.com/office/drawing/2014/main" id="{C4B01CCA-839D-023F-2BD8-2ED3A9240632}"/>
              </a:ext>
            </a:extLst>
          </p:cNvPr>
          <p:cNvSpPr/>
          <p:nvPr/>
        </p:nvSpPr>
        <p:spPr>
          <a:xfrm rot="2674121">
            <a:off x="295115" y="2928312"/>
            <a:ext cx="488027" cy="477108"/>
          </a:xfrm>
          <a:custGeom>
            <a:avLst/>
            <a:gdLst/>
            <a:ahLst/>
            <a:cxnLst/>
            <a:rect l="l" t="t" r="r" b="b"/>
            <a:pathLst>
              <a:path w="11253" h="11201" extrusionOk="0">
                <a:moveTo>
                  <a:pt x="9133" y="0"/>
                </a:moveTo>
                <a:cubicBezTo>
                  <a:pt x="8990" y="0"/>
                  <a:pt x="8847" y="60"/>
                  <a:pt x="8740" y="167"/>
                </a:cubicBezTo>
                <a:lnTo>
                  <a:pt x="322" y="8584"/>
                </a:lnTo>
                <a:cubicBezTo>
                  <a:pt x="1" y="8894"/>
                  <a:pt x="1" y="9263"/>
                  <a:pt x="215" y="9465"/>
                </a:cubicBezTo>
                <a:lnTo>
                  <a:pt x="1787" y="11049"/>
                </a:lnTo>
                <a:cubicBezTo>
                  <a:pt x="1894" y="11150"/>
                  <a:pt x="2037" y="11201"/>
                  <a:pt x="2178" y="11201"/>
                </a:cubicBezTo>
                <a:cubicBezTo>
                  <a:pt x="2320" y="11201"/>
                  <a:pt x="2460" y="11150"/>
                  <a:pt x="2561" y="11049"/>
                </a:cubicBezTo>
                <a:lnTo>
                  <a:pt x="9371" y="4239"/>
                </a:lnTo>
                <a:cubicBezTo>
                  <a:pt x="9431" y="4179"/>
                  <a:pt x="9431" y="4084"/>
                  <a:pt x="9371" y="4001"/>
                </a:cubicBezTo>
                <a:cubicBezTo>
                  <a:pt x="9341" y="3971"/>
                  <a:pt x="9300" y="3956"/>
                  <a:pt x="9257" y="3956"/>
                </a:cubicBezTo>
                <a:cubicBezTo>
                  <a:pt x="9213" y="3956"/>
                  <a:pt x="9169" y="3971"/>
                  <a:pt x="9133" y="4001"/>
                </a:cubicBezTo>
                <a:lnTo>
                  <a:pt x="2323" y="10811"/>
                </a:lnTo>
                <a:cubicBezTo>
                  <a:pt x="2281" y="10853"/>
                  <a:pt x="2227" y="10873"/>
                  <a:pt x="2172" y="10873"/>
                </a:cubicBezTo>
                <a:cubicBezTo>
                  <a:pt x="2117" y="10873"/>
                  <a:pt x="2061" y="10853"/>
                  <a:pt x="2013" y="10811"/>
                </a:cubicBezTo>
                <a:lnTo>
                  <a:pt x="453" y="9227"/>
                </a:lnTo>
                <a:cubicBezTo>
                  <a:pt x="358" y="9144"/>
                  <a:pt x="358" y="9001"/>
                  <a:pt x="453" y="8918"/>
                </a:cubicBezTo>
                <a:lnTo>
                  <a:pt x="703" y="8656"/>
                </a:lnTo>
                <a:lnTo>
                  <a:pt x="1096" y="9049"/>
                </a:lnTo>
                <a:cubicBezTo>
                  <a:pt x="1126" y="9079"/>
                  <a:pt x="1165" y="9093"/>
                  <a:pt x="1206" y="9093"/>
                </a:cubicBezTo>
                <a:cubicBezTo>
                  <a:pt x="1248" y="9093"/>
                  <a:pt x="1293" y="9079"/>
                  <a:pt x="1334" y="9049"/>
                </a:cubicBezTo>
                <a:cubicBezTo>
                  <a:pt x="1394" y="8989"/>
                  <a:pt x="1394" y="8882"/>
                  <a:pt x="1334" y="8811"/>
                </a:cubicBezTo>
                <a:lnTo>
                  <a:pt x="942" y="8418"/>
                </a:lnTo>
                <a:lnTo>
                  <a:pt x="1477" y="7882"/>
                </a:lnTo>
                <a:lnTo>
                  <a:pt x="1870" y="8275"/>
                </a:lnTo>
                <a:cubicBezTo>
                  <a:pt x="1900" y="8305"/>
                  <a:pt x="1939" y="8319"/>
                  <a:pt x="1980" y="8319"/>
                </a:cubicBezTo>
                <a:cubicBezTo>
                  <a:pt x="2022" y="8319"/>
                  <a:pt x="2067" y="8305"/>
                  <a:pt x="2108" y="8275"/>
                </a:cubicBezTo>
                <a:cubicBezTo>
                  <a:pt x="2168" y="8215"/>
                  <a:pt x="2168" y="8108"/>
                  <a:pt x="2108" y="8037"/>
                </a:cubicBezTo>
                <a:lnTo>
                  <a:pt x="1715" y="7644"/>
                </a:lnTo>
                <a:lnTo>
                  <a:pt x="2251" y="7108"/>
                </a:lnTo>
                <a:lnTo>
                  <a:pt x="2858" y="7727"/>
                </a:lnTo>
                <a:cubicBezTo>
                  <a:pt x="2888" y="7757"/>
                  <a:pt x="2930" y="7772"/>
                  <a:pt x="2973" y="7772"/>
                </a:cubicBezTo>
                <a:cubicBezTo>
                  <a:pt x="3016" y="7772"/>
                  <a:pt x="3061" y="7757"/>
                  <a:pt x="3097" y="7727"/>
                </a:cubicBezTo>
                <a:cubicBezTo>
                  <a:pt x="3156" y="7668"/>
                  <a:pt x="3156" y="7560"/>
                  <a:pt x="3097" y="7489"/>
                </a:cubicBezTo>
                <a:lnTo>
                  <a:pt x="2489" y="6870"/>
                </a:lnTo>
                <a:lnTo>
                  <a:pt x="3025" y="6334"/>
                </a:lnTo>
                <a:lnTo>
                  <a:pt x="3418" y="6727"/>
                </a:lnTo>
                <a:cubicBezTo>
                  <a:pt x="3448" y="6757"/>
                  <a:pt x="3487" y="6772"/>
                  <a:pt x="3528" y="6772"/>
                </a:cubicBezTo>
                <a:cubicBezTo>
                  <a:pt x="3570" y="6772"/>
                  <a:pt x="3614" y="6757"/>
                  <a:pt x="3656" y="6727"/>
                </a:cubicBezTo>
                <a:cubicBezTo>
                  <a:pt x="3716" y="6668"/>
                  <a:pt x="3716" y="6560"/>
                  <a:pt x="3656" y="6489"/>
                </a:cubicBezTo>
                <a:lnTo>
                  <a:pt x="3263" y="6096"/>
                </a:lnTo>
                <a:lnTo>
                  <a:pt x="3799" y="5560"/>
                </a:lnTo>
                <a:lnTo>
                  <a:pt x="4192" y="5953"/>
                </a:lnTo>
                <a:cubicBezTo>
                  <a:pt x="4222" y="5983"/>
                  <a:pt x="4260" y="5998"/>
                  <a:pt x="4302" y="5998"/>
                </a:cubicBezTo>
                <a:cubicBezTo>
                  <a:pt x="4344" y="5998"/>
                  <a:pt x="4388" y="5983"/>
                  <a:pt x="4430" y="5953"/>
                </a:cubicBezTo>
                <a:cubicBezTo>
                  <a:pt x="4490" y="5894"/>
                  <a:pt x="4490" y="5786"/>
                  <a:pt x="4430" y="5715"/>
                </a:cubicBezTo>
                <a:lnTo>
                  <a:pt x="4037" y="5322"/>
                </a:lnTo>
                <a:lnTo>
                  <a:pt x="4573" y="4786"/>
                </a:lnTo>
                <a:lnTo>
                  <a:pt x="4966" y="5179"/>
                </a:lnTo>
                <a:cubicBezTo>
                  <a:pt x="4996" y="5209"/>
                  <a:pt x="5034" y="5224"/>
                  <a:pt x="5076" y="5224"/>
                </a:cubicBezTo>
                <a:cubicBezTo>
                  <a:pt x="5118" y="5224"/>
                  <a:pt x="5162" y="5209"/>
                  <a:pt x="5204" y="5179"/>
                </a:cubicBezTo>
                <a:cubicBezTo>
                  <a:pt x="5264" y="5120"/>
                  <a:pt x="5264" y="5013"/>
                  <a:pt x="5204" y="4941"/>
                </a:cubicBezTo>
                <a:lnTo>
                  <a:pt x="4811" y="4548"/>
                </a:lnTo>
                <a:lnTo>
                  <a:pt x="5347" y="4012"/>
                </a:lnTo>
                <a:lnTo>
                  <a:pt x="5954" y="4632"/>
                </a:lnTo>
                <a:cubicBezTo>
                  <a:pt x="5984" y="4661"/>
                  <a:pt x="6026" y="4676"/>
                  <a:pt x="6069" y="4676"/>
                </a:cubicBezTo>
                <a:cubicBezTo>
                  <a:pt x="6112" y="4676"/>
                  <a:pt x="6156" y="4661"/>
                  <a:pt x="6192" y="4632"/>
                </a:cubicBezTo>
                <a:cubicBezTo>
                  <a:pt x="6252" y="4572"/>
                  <a:pt x="6252" y="4465"/>
                  <a:pt x="6192" y="4393"/>
                </a:cubicBezTo>
                <a:lnTo>
                  <a:pt x="5585" y="3774"/>
                </a:lnTo>
                <a:lnTo>
                  <a:pt x="6121" y="3239"/>
                </a:lnTo>
                <a:lnTo>
                  <a:pt x="6514" y="3631"/>
                </a:lnTo>
                <a:cubicBezTo>
                  <a:pt x="6543" y="3661"/>
                  <a:pt x="6582" y="3676"/>
                  <a:pt x="6624" y="3676"/>
                </a:cubicBezTo>
                <a:cubicBezTo>
                  <a:pt x="6665" y="3676"/>
                  <a:pt x="6710" y="3661"/>
                  <a:pt x="6752" y="3631"/>
                </a:cubicBezTo>
                <a:cubicBezTo>
                  <a:pt x="6811" y="3572"/>
                  <a:pt x="6811" y="3465"/>
                  <a:pt x="6752" y="3393"/>
                </a:cubicBezTo>
                <a:lnTo>
                  <a:pt x="6359" y="3000"/>
                </a:lnTo>
                <a:lnTo>
                  <a:pt x="6895" y="2465"/>
                </a:lnTo>
                <a:lnTo>
                  <a:pt x="7288" y="2858"/>
                </a:lnTo>
                <a:cubicBezTo>
                  <a:pt x="7317" y="2887"/>
                  <a:pt x="7356" y="2902"/>
                  <a:pt x="7398" y="2902"/>
                </a:cubicBezTo>
                <a:cubicBezTo>
                  <a:pt x="7439" y="2902"/>
                  <a:pt x="7484" y="2887"/>
                  <a:pt x="7526" y="2858"/>
                </a:cubicBezTo>
                <a:cubicBezTo>
                  <a:pt x="7585" y="2798"/>
                  <a:pt x="7585" y="2691"/>
                  <a:pt x="7526" y="2619"/>
                </a:cubicBezTo>
                <a:lnTo>
                  <a:pt x="7133" y="2226"/>
                </a:lnTo>
                <a:lnTo>
                  <a:pt x="7669" y="1691"/>
                </a:lnTo>
                <a:lnTo>
                  <a:pt x="8061" y="2084"/>
                </a:lnTo>
                <a:cubicBezTo>
                  <a:pt x="8091" y="2113"/>
                  <a:pt x="8130" y="2128"/>
                  <a:pt x="8172" y="2128"/>
                </a:cubicBezTo>
                <a:cubicBezTo>
                  <a:pt x="8213" y="2128"/>
                  <a:pt x="8258" y="2113"/>
                  <a:pt x="8300" y="2084"/>
                </a:cubicBezTo>
                <a:cubicBezTo>
                  <a:pt x="8359" y="2024"/>
                  <a:pt x="8359" y="1917"/>
                  <a:pt x="8300" y="1845"/>
                </a:cubicBezTo>
                <a:lnTo>
                  <a:pt x="7907" y="1453"/>
                </a:lnTo>
                <a:lnTo>
                  <a:pt x="8442" y="917"/>
                </a:lnTo>
                <a:lnTo>
                  <a:pt x="9050" y="1536"/>
                </a:lnTo>
                <a:cubicBezTo>
                  <a:pt x="9079" y="1566"/>
                  <a:pt x="9121" y="1581"/>
                  <a:pt x="9164" y="1581"/>
                </a:cubicBezTo>
                <a:cubicBezTo>
                  <a:pt x="9207" y="1581"/>
                  <a:pt x="9252" y="1566"/>
                  <a:pt x="9288" y="1536"/>
                </a:cubicBezTo>
                <a:cubicBezTo>
                  <a:pt x="9371" y="1476"/>
                  <a:pt x="9347" y="1369"/>
                  <a:pt x="9288" y="1298"/>
                </a:cubicBezTo>
                <a:lnTo>
                  <a:pt x="8681" y="679"/>
                </a:lnTo>
                <a:lnTo>
                  <a:pt x="8966" y="405"/>
                </a:lnTo>
                <a:cubicBezTo>
                  <a:pt x="9008" y="357"/>
                  <a:pt x="9065" y="333"/>
                  <a:pt x="9121" y="333"/>
                </a:cubicBezTo>
                <a:cubicBezTo>
                  <a:pt x="9178" y="333"/>
                  <a:pt x="9234" y="357"/>
                  <a:pt x="9276" y="405"/>
                </a:cubicBezTo>
                <a:lnTo>
                  <a:pt x="10859" y="1976"/>
                </a:lnTo>
                <a:cubicBezTo>
                  <a:pt x="10895" y="2024"/>
                  <a:pt x="10919" y="2072"/>
                  <a:pt x="10919" y="2131"/>
                </a:cubicBezTo>
                <a:cubicBezTo>
                  <a:pt x="10919" y="2191"/>
                  <a:pt x="10883" y="2250"/>
                  <a:pt x="10859" y="2274"/>
                </a:cubicBezTo>
                <a:lnTo>
                  <a:pt x="9705" y="3417"/>
                </a:lnTo>
                <a:cubicBezTo>
                  <a:pt x="9645" y="3477"/>
                  <a:pt x="9645" y="3584"/>
                  <a:pt x="9705" y="3655"/>
                </a:cubicBezTo>
                <a:cubicBezTo>
                  <a:pt x="9734" y="3685"/>
                  <a:pt x="9776" y="3700"/>
                  <a:pt x="9819" y="3700"/>
                </a:cubicBezTo>
                <a:cubicBezTo>
                  <a:pt x="9862" y="3700"/>
                  <a:pt x="9907" y="3685"/>
                  <a:pt x="9943" y="3655"/>
                </a:cubicBezTo>
                <a:lnTo>
                  <a:pt x="11098" y="2512"/>
                </a:lnTo>
                <a:cubicBezTo>
                  <a:pt x="11193" y="2405"/>
                  <a:pt x="11252" y="2274"/>
                  <a:pt x="11252" y="2131"/>
                </a:cubicBezTo>
                <a:cubicBezTo>
                  <a:pt x="11252" y="1976"/>
                  <a:pt x="11193" y="1845"/>
                  <a:pt x="11098" y="1738"/>
                </a:cubicBezTo>
                <a:lnTo>
                  <a:pt x="9514" y="167"/>
                </a:lnTo>
                <a:cubicBezTo>
                  <a:pt x="9407" y="60"/>
                  <a:pt x="9264" y="0"/>
                  <a:pt x="9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0688;p79">
            <a:extLst>
              <a:ext uri="{FF2B5EF4-FFF2-40B4-BE49-F238E27FC236}">
                <a16:creationId xmlns:a16="http://schemas.microsoft.com/office/drawing/2014/main" id="{5A9233EE-1FE8-BAD3-976E-1B7EC93E8C24}"/>
              </a:ext>
            </a:extLst>
          </p:cNvPr>
          <p:cNvGrpSpPr/>
          <p:nvPr/>
        </p:nvGrpSpPr>
        <p:grpSpPr>
          <a:xfrm>
            <a:off x="353513" y="1336464"/>
            <a:ext cx="493778" cy="441654"/>
            <a:chOff x="3040984" y="3681059"/>
            <a:chExt cx="356164" cy="355815"/>
          </a:xfrm>
          <a:solidFill>
            <a:schemeClr val="accent1"/>
          </a:solidFill>
        </p:grpSpPr>
        <p:sp>
          <p:nvSpPr>
            <p:cNvPr id="132" name="Google Shape;10689;p79">
              <a:extLst>
                <a:ext uri="{FF2B5EF4-FFF2-40B4-BE49-F238E27FC236}">
                  <a16:creationId xmlns:a16="http://schemas.microsoft.com/office/drawing/2014/main" id="{78C7AC8B-27B5-9F9D-9B3B-D959C6174DE8}"/>
                </a:ext>
              </a:extLst>
            </p:cNvPr>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690;p79">
              <a:extLst>
                <a:ext uri="{FF2B5EF4-FFF2-40B4-BE49-F238E27FC236}">
                  <a16:creationId xmlns:a16="http://schemas.microsoft.com/office/drawing/2014/main" id="{CA1111E5-413F-9478-8398-0619281AD590}"/>
                </a:ext>
              </a:extLst>
            </p:cNvPr>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691;p79">
              <a:extLst>
                <a:ext uri="{FF2B5EF4-FFF2-40B4-BE49-F238E27FC236}">
                  <a16:creationId xmlns:a16="http://schemas.microsoft.com/office/drawing/2014/main" id="{F5440A58-C2D2-69DD-EC2E-1509CB14B88B}"/>
                </a:ext>
              </a:extLst>
            </p:cNvPr>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grp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E0BB67A-C75E-58D8-421B-CAEEF2741C59}"/>
              </a:ext>
            </a:extLst>
          </p:cNvPr>
          <p:cNvSpPr>
            <a:spLocks noGrp="1"/>
          </p:cNvSpPr>
          <p:nvPr>
            <p:ph type="subTitle" idx="1"/>
          </p:nvPr>
        </p:nvSpPr>
        <p:spPr>
          <a:xfrm>
            <a:off x="135181" y="821659"/>
            <a:ext cx="2291760" cy="4168866"/>
          </a:xfrm>
          <a:noFill/>
          <a:ln w="19050">
            <a:solidFill>
              <a:schemeClr val="accent6">
                <a:lumMod val="50000"/>
                <a:lumOff val="50000"/>
              </a:schemeClr>
            </a:solidFill>
          </a:ln>
        </p:spPr>
        <p:txBody>
          <a:bodyPr/>
          <a:lstStyle/>
          <a:p>
            <a:r>
              <a:rPr lang="en-US" dirty="0"/>
              <a:t>   </a:t>
            </a:r>
          </a:p>
          <a:p>
            <a:endParaRPr lang="en-US" dirty="0"/>
          </a:p>
          <a:p>
            <a:endParaRPr lang="en-US" dirty="0"/>
          </a:p>
          <a:p>
            <a:r>
              <a:rPr lang="en-US" dirty="0"/>
              <a:t>   Problems In </a:t>
            </a:r>
          </a:p>
          <a:p>
            <a:r>
              <a:rPr lang="en-US" dirty="0"/>
              <a:t>   Existing System</a:t>
            </a:r>
          </a:p>
          <a:p>
            <a:endParaRPr lang="en-US" dirty="0"/>
          </a:p>
          <a:p>
            <a:r>
              <a:rPr lang="en-US" dirty="0"/>
              <a:t>   Objectives of </a:t>
            </a:r>
          </a:p>
          <a:p>
            <a:r>
              <a:rPr lang="en-US" dirty="0"/>
              <a:t>   This Project</a:t>
            </a:r>
          </a:p>
          <a:p>
            <a:endParaRPr lang="en-US" dirty="0"/>
          </a:p>
          <a:p>
            <a:r>
              <a:rPr lang="en-US" dirty="0"/>
              <a:t>   Scope of </a:t>
            </a:r>
          </a:p>
          <a:p>
            <a:r>
              <a:rPr lang="en-US" dirty="0"/>
              <a:t>   This Project</a:t>
            </a:r>
          </a:p>
        </p:txBody>
      </p:sp>
      <p:sp>
        <p:nvSpPr>
          <p:cNvPr id="3" name="Text Placeholder 2">
            <a:extLst>
              <a:ext uri="{FF2B5EF4-FFF2-40B4-BE49-F238E27FC236}">
                <a16:creationId xmlns:a16="http://schemas.microsoft.com/office/drawing/2014/main" id="{DE738174-46FC-3FCD-D7FB-DA777EECE43A}"/>
              </a:ext>
            </a:extLst>
          </p:cNvPr>
          <p:cNvSpPr>
            <a:spLocks noGrp="1"/>
          </p:cNvSpPr>
          <p:nvPr>
            <p:ph type="body" idx="2"/>
          </p:nvPr>
        </p:nvSpPr>
        <p:spPr>
          <a:xfrm>
            <a:off x="2578195" y="842284"/>
            <a:ext cx="6400799" cy="4168866"/>
          </a:xfrm>
          <a:ln>
            <a:solidFill>
              <a:srgbClr val="0070C0"/>
            </a:solidFill>
          </a:ln>
        </p:spPr>
        <p:txBody>
          <a:bodyPr/>
          <a:lstStyle/>
          <a:p>
            <a:r>
              <a:rPr lang="en-US" dirty="0"/>
              <a:t>Targeted School is </a:t>
            </a:r>
            <a:r>
              <a:rPr lang="en-US" b="1" dirty="0"/>
              <a:t>Shumabo secondary school </a:t>
            </a:r>
          </a:p>
          <a:p>
            <a:pPr marL="139700" indent="0">
              <a:buNone/>
            </a:pPr>
            <a:r>
              <a:rPr lang="en-US" sz="900" b="1" dirty="0"/>
              <a:t>           </a:t>
            </a:r>
            <a:r>
              <a:rPr lang="en-US" sz="900" dirty="0"/>
              <a:t>[ found in Shumabo Sub_city, Bahir Dar, Ethiopia]</a:t>
            </a:r>
          </a:p>
          <a:p>
            <a:r>
              <a:rPr lang="en-US" dirty="0"/>
              <a:t>As a formal education center of this century, it has is own management system</a:t>
            </a:r>
          </a:p>
          <a:p>
            <a:r>
              <a:rPr lang="en-US" dirty="0"/>
              <a:t>The existing management system in this school has the following features :-</a:t>
            </a:r>
          </a:p>
          <a:p>
            <a:pPr marL="139700" indent="0">
              <a:buNone/>
            </a:pPr>
            <a:r>
              <a:rPr lang="en-US" dirty="0"/>
              <a:t>	- It is almost entirely Manual-Based System – i.e. activities 	   related to database management system are done 	   manually with man power.</a:t>
            </a:r>
          </a:p>
          <a:p>
            <a:pPr marL="139700" indent="0">
              <a:buNone/>
            </a:pPr>
            <a:r>
              <a:rPr lang="en-US" dirty="0"/>
              <a:t>	- In a little extent, It uses some products of Microsoft like 	   MS Word, Excel, Spreadsheet, power point, … </a:t>
            </a:r>
          </a:p>
          <a:p>
            <a:pPr marL="139700" indent="0">
              <a:buNone/>
            </a:pPr>
            <a:r>
              <a:rPr lang="en-US" dirty="0"/>
              <a:t>	- It doesn’t support any connection between any other  	   hosts like other computer, internet system or any other        	   database related system.</a:t>
            </a:r>
          </a:p>
          <a:p>
            <a:pPr marL="139700" indent="0">
              <a:buNone/>
            </a:pPr>
            <a:r>
              <a:rPr lang="en-US" dirty="0"/>
              <a:t>	- it uses different size papers, writing materials and any 	  type of computer (sometimes for limited number of 	  functionalities)  as resource, and managing the system 	  and doing some activities are entirely done by human.</a:t>
            </a:r>
          </a:p>
        </p:txBody>
      </p:sp>
      <p:sp>
        <p:nvSpPr>
          <p:cNvPr id="4" name="Title 3">
            <a:extLst>
              <a:ext uri="{FF2B5EF4-FFF2-40B4-BE49-F238E27FC236}">
                <a16:creationId xmlns:a16="http://schemas.microsoft.com/office/drawing/2014/main" id="{E9F6C82F-3130-EE1B-CCB3-618AE48C1A9B}"/>
              </a:ext>
            </a:extLst>
          </p:cNvPr>
          <p:cNvSpPr>
            <a:spLocks noGrp="1"/>
          </p:cNvSpPr>
          <p:nvPr>
            <p:ph type="title"/>
          </p:nvPr>
        </p:nvSpPr>
        <p:spPr>
          <a:xfrm>
            <a:off x="135180" y="118600"/>
            <a:ext cx="8843815" cy="488137"/>
          </a:xfrm>
          <a:ln w="12700">
            <a:solidFill>
              <a:srgbClr val="0070C0"/>
            </a:solidFill>
          </a:ln>
        </p:spPr>
        <p:txBody>
          <a:bodyPr/>
          <a:lstStyle/>
          <a:p>
            <a:r>
              <a:rPr lang="en-US" dirty="0"/>
              <a:t>About The Project</a:t>
            </a:r>
          </a:p>
        </p:txBody>
      </p:sp>
      <p:grpSp>
        <p:nvGrpSpPr>
          <p:cNvPr id="8" name="Google Shape;2415;p73">
            <a:extLst>
              <a:ext uri="{FF2B5EF4-FFF2-40B4-BE49-F238E27FC236}">
                <a16:creationId xmlns:a16="http://schemas.microsoft.com/office/drawing/2014/main" id="{5C8DBD4D-B42D-61EC-4B0D-922C141B04DB}"/>
              </a:ext>
            </a:extLst>
          </p:cNvPr>
          <p:cNvGrpSpPr/>
          <p:nvPr/>
        </p:nvGrpSpPr>
        <p:grpSpPr>
          <a:xfrm>
            <a:off x="287472" y="1817574"/>
            <a:ext cx="145405" cy="113794"/>
            <a:chOff x="4768325" y="2163475"/>
            <a:chExt cx="59700" cy="46725"/>
          </a:xfrm>
          <a:solidFill>
            <a:schemeClr val="accent4">
              <a:lumMod val="75000"/>
            </a:schemeClr>
          </a:solidFill>
        </p:grpSpPr>
        <p:sp>
          <p:nvSpPr>
            <p:cNvPr id="9" name="Google Shape;2416;p73">
              <a:extLst>
                <a:ext uri="{FF2B5EF4-FFF2-40B4-BE49-F238E27FC236}">
                  <a16:creationId xmlns:a16="http://schemas.microsoft.com/office/drawing/2014/main" id="{E122D498-E266-D5A9-4C3D-21AC26B563BD}"/>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7;p73">
              <a:extLst>
                <a:ext uri="{FF2B5EF4-FFF2-40B4-BE49-F238E27FC236}">
                  <a16:creationId xmlns:a16="http://schemas.microsoft.com/office/drawing/2014/main" id="{A06230A4-3CE6-ED7A-14F0-8381E490674C}"/>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415;p73">
            <a:extLst>
              <a:ext uri="{FF2B5EF4-FFF2-40B4-BE49-F238E27FC236}">
                <a16:creationId xmlns:a16="http://schemas.microsoft.com/office/drawing/2014/main" id="{13EE2517-68E7-5242-6251-EDF5C32D891C}"/>
              </a:ext>
            </a:extLst>
          </p:cNvPr>
          <p:cNvGrpSpPr/>
          <p:nvPr/>
        </p:nvGrpSpPr>
        <p:grpSpPr>
          <a:xfrm>
            <a:off x="286708" y="3298319"/>
            <a:ext cx="145405" cy="113794"/>
            <a:chOff x="4768325" y="2163475"/>
            <a:chExt cx="59700" cy="46725"/>
          </a:xfrm>
          <a:solidFill>
            <a:schemeClr val="accent4">
              <a:lumMod val="75000"/>
            </a:schemeClr>
          </a:solidFill>
        </p:grpSpPr>
        <p:sp>
          <p:nvSpPr>
            <p:cNvPr id="12" name="Google Shape;2416;p73">
              <a:extLst>
                <a:ext uri="{FF2B5EF4-FFF2-40B4-BE49-F238E27FC236}">
                  <a16:creationId xmlns:a16="http://schemas.microsoft.com/office/drawing/2014/main" id="{AA80430E-6FC0-727A-02CF-C7A26580A367}"/>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17;p73">
              <a:extLst>
                <a:ext uri="{FF2B5EF4-FFF2-40B4-BE49-F238E27FC236}">
                  <a16:creationId xmlns:a16="http://schemas.microsoft.com/office/drawing/2014/main" id="{D7B9B80B-F982-23C0-1ED0-5F39E2EA5CC5}"/>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415;p73">
            <a:extLst>
              <a:ext uri="{FF2B5EF4-FFF2-40B4-BE49-F238E27FC236}">
                <a16:creationId xmlns:a16="http://schemas.microsoft.com/office/drawing/2014/main" id="{84017150-F9A5-FFEB-5294-AF1793688A6D}"/>
              </a:ext>
            </a:extLst>
          </p:cNvPr>
          <p:cNvGrpSpPr/>
          <p:nvPr/>
        </p:nvGrpSpPr>
        <p:grpSpPr>
          <a:xfrm>
            <a:off x="286708" y="2534515"/>
            <a:ext cx="145405" cy="113794"/>
            <a:chOff x="4768325" y="2163475"/>
            <a:chExt cx="59700" cy="46725"/>
          </a:xfrm>
          <a:solidFill>
            <a:schemeClr val="accent4">
              <a:lumMod val="75000"/>
            </a:schemeClr>
          </a:solidFill>
        </p:grpSpPr>
        <p:sp>
          <p:nvSpPr>
            <p:cNvPr id="15" name="Google Shape;2416;p73">
              <a:extLst>
                <a:ext uri="{FF2B5EF4-FFF2-40B4-BE49-F238E27FC236}">
                  <a16:creationId xmlns:a16="http://schemas.microsoft.com/office/drawing/2014/main" id="{F274236C-37E1-F6A0-E17A-60A87A3B5C6C}"/>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7;p73">
              <a:extLst>
                <a:ext uri="{FF2B5EF4-FFF2-40B4-BE49-F238E27FC236}">
                  <a16:creationId xmlns:a16="http://schemas.microsoft.com/office/drawing/2014/main" id="{BDE99E9B-7F7F-35ED-8DF3-25365A815C11}"/>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Rectangle 22">
            <a:extLst>
              <a:ext uri="{FF2B5EF4-FFF2-40B4-BE49-F238E27FC236}">
                <a16:creationId xmlns:a16="http://schemas.microsoft.com/office/drawing/2014/main" id="{F15FFF8D-1F2F-5E6D-2E95-CD485C19D7FE}"/>
              </a:ext>
            </a:extLst>
          </p:cNvPr>
          <p:cNvSpPr/>
          <p:nvPr/>
        </p:nvSpPr>
        <p:spPr>
          <a:xfrm>
            <a:off x="135180" y="956103"/>
            <a:ext cx="2291761" cy="488138"/>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endParaRPr kumimoji="0" lang="en-US" sz="1600" b="0" i="0" u="none" strike="noStrike" kern="0" cap="none" spc="0" normalizeH="0" baseline="0" noProof="0" dirty="0">
              <a:ln>
                <a:noFill/>
              </a:ln>
              <a:solidFill>
                <a:srgbClr val="FFAB40"/>
              </a:solidFill>
              <a:effectLst/>
              <a:uLnTx/>
              <a:uFillTx/>
              <a:latin typeface="Montserrat"/>
              <a:sym typeface="Montserrat"/>
            </a:endParaRP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About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pPr algn="ctr"/>
            <a:endParaRPr lang="en-US" dirty="0"/>
          </a:p>
        </p:txBody>
      </p:sp>
      <p:grpSp>
        <p:nvGrpSpPr>
          <p:cNvPr id="5" name="Google Shape;2415;p73">
            <a:extLst>
              <a:ext uri="{FF2B5EF4-FFF2-40B4-BE49-F238E27FC236}">
                <a16:creationId xmlns:a16="http://schemas.microsoft.com/office/drawing/2014/main" id="{08D36A21-545B-028B-A204-A60251A3B448}"/>
              </a:ext>
            </a:extLst>
          </p:cNvPr>
          <p:cNvGrpSpPr/>
          <p:nvPr/>
        </p:nvGrpSpPr>
        <p:grpSpPr>
          <a:xfrm>
            <a:off x="286486" y="1142953"/>
            <a:ext cx="145405" cy="113794"/>
            <a:chOff x="4768325" y="2163475"/>
            <a:chExt cx="59700" cy="46725"/>
          </a:xfrm>
          <a:solidFill>
            <a:schemeClr val="accent4">
              <a:lumMod val="75000"/>
            </a:schemeClr>
          </a:solidFill>
        </p:grpSpPr>
        <p:sp>
          <p:nvSpPr>
            <p:cNvPr id="6" name="Google Shape;2416;p73">
              <a:extLst>
                <a:ext uri="{FF2B5EF4-FFF2-40B4-BE49-F238E27FC236}">
                  <a16:creationId xmlns:a16="http://schemas.microsoft.com/office/drawing/2014/main" id="{F48264FB-51E2-4941-60D8-6C16D54ACB20}"/>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7" name="Google Shape;2417;p73">
              <a:extLst>
                <a:ext uri="{FF2B5EF4-FFF2-40B4-BE49-F238E27FC236}">
                  <a16:creationId xmlns:a16="http://schemas.microsoft.com/office/drawing/2014/main" id="{05ECF1C9-B47E-2B63-7B10-0E2367BDC6A9}"/>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Tree>
    <p:extLst>
      <p:ext uri="{BB962C8B-B14F-4D97-AF65-F5344CB8AC3E}">
        <p14:creationId xmlns:p14="http://schemas.microsoft.com/office/powerpoint/2010/main" val="206437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7729ECED-E922-588A-CB86-6067C25A82FE}"/>
              </a:ext>
            </a:extLst>
          </p:cNvPr>
          <p:cNvSpPr>
            <a:spLocks noGrp="1"/>
          </p:cNvSpPr>
          <p:nvPr>
            <p:ph type="subTitle" idx="1"/>
          </p:nvPr>
        </p:nvSpPr>
        <p:spPr>
          <a:xfrm>
            <a:off x="135181" y="821659"/>
            <a:ext cx="2291760" cy="4168866"/>
          </a:xfrm>
          <a:noFill/>
          <a:ln w="19050">
            <a:solidFill>
              <a:schemeClr val="accent6">
                <a:lumMod val="50000"/>
                <a:lumOff val="50000"/>
              </a:schemeClr>
            </a:solidFill>
          </a:ln>
        </p:spPr>
        <p:txBody>
          <a:bodyP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 About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endParaRPr lang="en-US" dirty="0"/>
          </a:p>
          <a:p>
            <a:r>
              <a:rPr lang="en-US" dirty="0"/>
              <a:t>   </a:t>
            </a:r>
          </a:p>
          <a:p>
            <a:endParaRPr lang="en-US" dirty="0"/>
          </a:p>
          <a:p>
            <a:endParaRPr lang="en-US" dirty="0"/>
          </a:p>
          <a:p>
            <a:r>
              <a:rPr lang="en-US" dirty="0"/>
              <a:t>   Objectives of </a:t>
            </a:r>
          </a:p>
          <a:p>
            <a:r>
              <a:rPr lang="en-US" dirty="0"/>
              <a:t>   This Project</a:t>
            </a:r>
          </a:p>
          <a:p>
            <a:endParaRPr lang="en-US" dirty="0"/>
          </a:p>
          <a:p>
            <a:r>
              <a:rPr lang="en-US" dirty="0"/>
              <a:t>   Scope of </a:t>
            </a:r>
          </a:p>
          <a:p>
            <a:r>
              <a:rPr lang="en-US" dirty="0"/>
              <a:t>   This Project</a:t>
            </a:r>
          </a:p>
        </p:txBody>
      </p:sp>
      <p:sp>
        <p:nvSpPr>
          <p:cNvPr id="6" name="Text Placeholder 2">
            <a:extLst>
              <a:ext uri="{FF2B5EF4-FFF2-40B4-BE49-F238E27FC236}">
                <a16:creationId xmlns:a16="http://schemas.microsoft.com/office/drawing/2014/main" id="{88EB92C3-7BC8-E5C2-237F-6C197D76E533}"/>
              </a:ext>
            </a:extLst>
          </p:cNvPr>
          <p:cNvSpPr>
            <a:spLocks noGrp="1"/>
          </p:cNvSpPr>
          <p:nvPr>
            <p:ph type="body" idx="2"/>
          </p:nvPr>
        </p:nvSpPr>
        <p:spPr>
          <a:xfrm>
            <a:off x="2578195" y="849159"/>
            <a:ext cx="6400799" cy="4168866"/>
          </a:xfrm>
          <a:ln>
            <a:solidFill>
              <a:srgbClr val="0070C0"/>
            </a:solidFill>
          </a:ln>
        </p:spPr>
        <p:txBody>
          <a:bodyPr/>
          <a:lstStyle/>
          <a:p>
            <a:r>
              <a:rPr lang="en-US" dirty="0"/>
              <a:t>The existing system, which is described previously, has the following Problems to be solved in our Project :-</a:t>
            </a:r>
          </a:p>
          <a:p>
            <a:pPr marL="139700" indent="0">
              <a:buNone/>
            </a:pPr>
            <a:r>
              <a:rPr lang="en-US" dirty="0"/>
              <a:t>	- It takes time to perform a certain functionalities</a:t>
            </a:r>
          </a:p>
          <a:p>
            <a:pPr marL="139700" indent="0">
              <a:buNone/>
            </a:pPr>
            <a:r>
              <a:rPr lang="en-US" dirty="0"/>
              <a:t>	- Its accuracy and power are totally depending on the 	   person who runs it</a:t>
            </a:r>
          </a:p>
          <a:p>
            <a:pPr marL="139700" indent="0">
              <a:buNone/>
            </a:pPr>
            <a:r>
              <a:rPr lang="en-US" dirty="0"/>
              <a:t>	- It has limited functionalities , example; it doesn’t generate 	   anything by itself</a:t>
            </a:r>
          </a:p>
          <a:p>
            <a:pPr marL="139700" indent="0">
              <a:buNone/>
            </a:pPr>
            <a:r>
              <a:rPr lang="en-US" dirty="0"/>
              <a:t>	- It has a big arrangement problem, i.e. ordering method</a:t>
            </a:r>
          </a:p>
          <a:p>
            <a:pPr marL="139700" indent="0">
              <a:buNone/>
            </a:pPr>
            <a:r>
              <a:rPr lang="en-US" dirty="0"/>
              <a:t>	- Loss of data in different accidents </a:t>
            </a:r>
          </a:p>
          <a:p>
            <a:pPr marL="139700" indent="0">
              <a:buNone/>
            </a:pPr>
            <a:r>
              <a:rPr lang="en-US" dirty="0"/>
              <a:t>	- The availability of the data depends on the things, like 	   paper, which stores the data</a:t>
            </a:r>
          </a:p>
          <a:p>
            <a:pPr marL="139700" indent="0">
              <a:buNone/>
            </a:pPr>
            <a:r>
              <a:rPr lang="en-US" dirty="0"/>
              <a:t>	- It lacks to have updating performance, i.e. the previous 	  data must be overwritten or stored again to update the    	  existing data</a:t>
            </a:r>
          </a:p>
        </p:txBody>
      </p:sp>
      <p:sp>
        <p:nvSpPr>
          <p:cNvPr id="7" name="Title 3">
            <a:extLst>
              <a:ext uri="{FF2B5EF4-FFF2-40B4-BE49-F238E27FC236}">
                <a16:creationId xmlns:a16="http://schemas.microsoft.com/office/drawing/2014/main" id="{7B869464-5B48-4B75-28F1-7EB5118FEEB2}"/>
              </a:ext>
            </a:extLst>
          </p:cNvPr>
          <p:cNvSpPr>
            <a:spLocks noGrp="1"/>
          </p:cNvSpPr>
          <p:nvPr>
            <p:ph type="title"/>
          </p:nvPr>
        </p:nvSpPr>
        <p:spPr>
          <a:xfrm>
            <a:off x="135180" y="118600"/>
            <a:ext cx="8843815" cy="488137"/>
          </a:xfrm>
          <a:ln w="12700">
            <a:solidFill>
              <a:srgbClr val="0070C0"/>
            </a:solidFill>
          </a:ln>
        </p:spPr>
        <p:txBody>
          <a:bodyPr/>
          <a:lstStyle/>
          <a:p>
            <a:r>
              <a:rPr lang="en-US" dirty="0"/>
              <a:t>About The Project</a:t>
            </a:r>
          </a:p>
        </p:txBody>
      </p:sp>
      <p:grpSp>
        <p:nvGrpSpPr>
          <p:cNvPr id="11" name="Google Shape;2415;p73">
            <a:extLst>
              <a:ext uri="{FF2B5EF4-FFF2-40B4-BE49-F238E27FC236}">
                <a16:creationId xmlns:a16="http://schemas.microsoft.com/office/drawing/2014/main" id="{1796DEE0-42FA-D3C5-CDE2-3A071CD08B0B}"/>
              </a:ext>
            </a:extLst>
          </p:cNvPr>
          <p:cNvGrpSpPr/>
          <p:nvPr/>
        </p:nvGrpSpPr>
        <p:grpSpPr>
          <a:xfrm>
            <a:off x="286708" y="3298319"/>
            <a:ext cx="145405" cy="113794"/>
            <a:chOff x="4768325" y="2163475"/>
            <a:chExt cx="59700" cy="46725"/>
          </a:xfrm>
          <a:solidFill>
            <a:schemeClr val="accent4">
              <a:lumMod val="75000"/>
            </a:schemeClr>
          </a:solidFill>
        </p:grpSpPr>
        <p:sp>
          <p:nvSpPr>
            <p:cNvPr id="12" name="Google Shape;2416;p73">
              <a:extLst>
                <a:ext uri="{FF2B5EF4-FFF2-40B4-BE49-F238E27FC236}">
                  <a16:creationId xmlns:a16="http://schemas.microsoft.com/office/drawing/2014/main" id="{0F96360D-7674-855F-4108-24E8C0D00EB7}"/>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17;p73">
              <a:extLst>
                <a:ext uri="{FF2B5EF4-FFF2-40B4-BE49-F238E27FC236}">
                  <a16:creationId xmlns:a16="http://schemas.microsoft.com/office/drawing/2014/main" id="{A41ED20A-4B98-6A09-96AD-4744696F498A}"/>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415;p73">
            <a:extLst>
              <a:ext uri="{FF2B5EF4-FFF2-40B4-BE49-F238E27FC236}">
                <a16:creationId xmlns:a16="http://schemas.microsoft.com/office/drawing/2014/main" id="{17003C4F-9DD1-C277-9866-BE5558A2C986}"/>
              </a:ext>
            </a:extLst>
          </p:cNvPr>
          <p:cNvGrpSpPr/>
          <p:nvPr/>
        </p:nvGrpSpPr>
        <p:grpSpPr>
          <a:xfrm>
            <a:off x="286708" y="2534515"/>
            <a:ext cx="145405" cy="113794"/>
            <a:chOff x="4768325" y="2163475"/>
            <a:chExt cx="59700" cy="46725"/>
          </a:xfrm>
          <a:solidFill>
            <a:schemeClr val="accent4">
              <a:lumMod val="75000"/>
            </a:schemeClr>
          </a:solidFill>
        </p:grpSpPr>
        <p:sp>
          <p:nvSpPr>
            <p:cNvPr id="15" name="Google Shape;2416;p73">
              <a:extLst>
                <a:ext uri="{FF2B5EF4-FFF2-40B4-BE49-F238E27FC236}">
                  <a16:creationId xmlns:a16="http://schemas.microsoft.com/office/drawing/2014/main" id="{1C634B7D-27AD-3BDA-D832-F7703A909D64}"/>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7;p73">
              <a:extLst>
                <a:ext uri="{FF2B5EF4-FFF2-40B4-BE49-F238E27FC236}">
                  <a16:creationId xmlns:a16="http://schemas.microsoft.com/office/drawing/2014/main" id="{BB3DA2A3-9B6E-361F-353F-C0831DA7E594}"/>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415;p73">
            <a:extLst>
              <a:ext uri="{FF2B5EF4-FFF2-40B4-BE49-F238E27FC236}">
                <a16:creationId xmlns:a16="http://schemas.microsoft.com/office/drawing/2014/main" id="{97A7A2E2-C651-03F7-BC07-637429032896}"/>
              </a:ext>
            </a:extLst>
          </p:cNvPr>
          <p:cNvGrpSpPr/>
          <p:nvPr/>
        </p:nvGrpSpPr>
        <p:grpSpPr>
          <a:xfrm>
            <a:off x="286708" y="1110667"/>
            <a:ext cx="145405" cy="113794"/>
            <a:chOff x="4768325" y="2163475"/>
            <a:chExt cx="59700" cy="46725"/>
          </a:xfrm>
          <a:solidFill>
            <a:schemeClr val="accent4">
              <a:lumMod val="75000"/>
            </a:schemeClr>
          </a:solidFill>
        </p:grpSpPr>
        <p:sp>
          <p:nvSpPr>
            <p:cNvPr id="19" name="Google Shape;2416;p73">
              <a:extLst>
                <a:ext uri="{FF2B5EF4-FFF2-40B4-BE49-F238E27FC236}">
                  <a16:creationId xmlns:a16="http://schemas.microsoft.com/office/drawing/2014/main" id="{B79F81D9-AFFB-A317-877D-C8C388CDFB67}"/>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20" name="Google Shape;2417;p73">
              <a:extLst>
                <a:ext uri="{FF2B5EF4-FFF2-40B4-BE49-F238E27FC236}">
                  <a16:creationId xmlns:a16="http://schemas.microsoft.com/office/drawing/2014/main" id="{5754B1F4-5979-9B91-BE34-2E26E436F3A5}"/>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21" name="Rectangle 20">
            <a:extLst>
              <a:ext uri="{FF2B5EF4-FFF2-40B4-BE49-F238E27FC236}">
                <a16:creationId xmlns:a16="http://schemas.microsoft.com/office/drawing/2014/main" id="{A37ACF2D-6AD5-0D46-40A5-144F0529CD6C}"/>
              </a:ext>
            </a:extLst>
          </p:cNvPr>
          <p:cNvSpPr/>
          <p:nvPr/>
        </p:nvSpPr>
        <p:spPr>
          <a:xfrm>
            <a:off x="135180" y="1602048"/>
            <a:ext cx="2291761" cy="564914"/>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sz="1600" dirty="0">
                <a:solidFill>
                  <a:srgbClr val="FFAB40"/>
                </a:solidFill>
                <a:latin typeface="Montserrat"/>
                <a:sym typeface="Montserrat"/>
              </a:rPr>
              <a: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Problems in</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pPr algn="ctr"/>
            <a:endParaRPr lang="en-US" dirty="0"/>
          </a:p>
        </p:txBody>
      </p:sp>
      <p:grpSp>
        <p:nvGrpSpPr>
          <p:cNvPr id="8" name="Google Shape;2415;p73">
            <a:extLst>
              <a:ext uri="{FF2B5EF4-FFF2-40B4-BE49-F238E27FC236}">
                <a16:creationId xmlns:a16="http://schemas.microsoft.com/office/drawing/2014/main" id="{6110D1D2-C995-8B3A-2AEC-764D53F378BA}"/>
              </a:ext>
            </a:extLst>
          </p:cNvPr>
          <p:cNvGrpSpPr/>
          <p:nvPr/>
        </p:nvGrpSpPr>
        <p:grpSpPr>
          <a:xfrm>
            <a:off x="287472" y="1817574"/>
            <a:ext cx="145405" cy="113794"/>
            <a:chOff x="4768325" y="2163475"/>
            <a:chExt cx="59700" cy="46725"/>
          </a:xfrm>
          <a:solidFill>
            <a:schemeClr val="accent4">
              <a:lumMod val="75000"/>
            </a:schemeClr>
          </a:solidFill>
        </p:grpSpPr>
        <p:sp>
          <p:nvSpPr>
            <p:cNvPr id="9" name="Google Shape;2416;p73">
              <a:extLst>
                <a:ext uri="{FF2B5EF4-FFF2-40B4-BE49-F238E27FC236}">
                  <a16:creationId xmlns:a16="http://schemas.microsoft.com/office/drawing/2014/main" id="{16BEFE0E-6DFA-B306-D389-1AA40EA687FD}"/>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7;p73">
              <a:extLst>
                <a:ext uri="{FF2B5EF4-FFF2-40B4-BE49-F238E27FC236}">
                  <a16:creationId xmlns:a16="http://schemas.microsoft.com/office/drawing/2014/main" id="{E33E33FC-4730-38D3-7C4F-FE22F76CBDB4}"/>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730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5FE8C2A3-CF2E-4306-39BA-F8B0D89F15D2}"/>
              </a:ext>
            </a:extLst>
          </p:cNvPr>
          <p:cNvSpPr>
            <a:spLocks noGrp="1"/>
          </p:cNvSpPr>
          <p:nvPr>
            <p:ph type="subTitle" idx="1"/>
          </p:nvPr>
        </p:nvSpPr>
        <p:spPr>
          <a:xfrm>
            <a:off x="135181" y="821659"/>
            <a:ext cx="2291760" cy="4168866"/>
          </a:xfrm>
          <a:noFill/>
          <a:ln w="19050">
            <a:solidFill>
              <a:schemeClr val="accent6">
                <a:lumMod val="50000"/>
                <a:lumOff val="50000"/>
              </a:schemeClr>
            </a:solidFill>
          </a:ln>
        </p:spPr>
        <p:txBody>
          <a:bodyP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 About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endParaRPr lang="en-US" dirty="0"/>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Problems in</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endParaRPr lang="en-US" dirty="0"/>
          </a:p>
          <a:p>
            <a:endParaRPr lang="en-US" dirty="0"/>
          </a:p>
          <a:p>
            <a:endParaRPr lang="en-US" dirty="0"/>
          </a:p>
          <a:p>
            <a:r>
              <a:rPr lang="en-US" dirty="0"/>
              <a:t>   </a:t>
            </a:r>
          </a:p>
          <a:p>
            <a:r>
              <a:rPr lang="en-US" dirty="0"/>
              <a:t>   Scope of </a:t>
            </a:r>
          </a:p>
          <a:p>
            <a:r>
              <a:rPr lang="en-US" dirty="0"/>
              <a:t>   This Project</a:t>
            </a:r>
          </a:p>
        </p:txBody>
      </p:sp>
      <p:sp>
        <p:nvSpPr>
          <p:cNvPr id="6" name="Text Placeholder 2">
            <a:extLst>
              <a:ext uri="{FF2B5EF4-FFF2-40B4-BE49-F238E27FC236}">
                <a16:creationId xmlns:a16="http://schemas.microsoft.com/office/drawing/2014/main" id="{9CB1E608-C2AA-624A-0D49-FAF309BF7AA0}"/>
              </a:ext>
            </a:extLst>
          </p:cNvPr>
          <p:cNvSpPr>
            <a:spLocks noGrp="1"/>
          </p:cNvSpPr>
          <p:nvPr>
            <p:ph type="body" idx="2"/>
          </p:nvPr>
        </p:nvSpPr>
        <p:spPr>
          <a:xfrm>
            <a:off x="2578195" y="842284"/>
            <a:ext cx="6400799" cy="4168866"/>
          </a:xfrm>
          <a:ln>
            <a:solidFill>
              <a:srgbClr val="0070C0"/>
            </a:solidFill>
          </a:ln>
        </p:spPr>
        <p:txBody>
          <a:bodyPr/>
          <a:lstStyle/>
          <a:p>
            <a:r>
              <a:rPr lang="en-US" dirty="0"/>
              <a:t>General Objective ; the basic general objectives of this project are:   - To develop relatively secure, fast, accurate and User-	  friendly</a:t>
            </a:r>
          </a:p>
          <a:p>
            <a:pPr marL="139700" indent="0">
              <a:buNone/>
            </a:pPr>
            <a:r>
              <a:rPr lang="en-US" dirty="0"/>
              <a:t>	- Simplify the way how to do things in the real 	  	  school Management system </a:t>
            </a:r>
          </a:p>
          <a:p>
            <a:pPr marL="139700" indent="0">
              <a:buNone/>
            </a:pPr>
            <a:r>
              <a:rPr lang="en-US" dirty="0"/>
              <a:t>	- Add some functionalities which are no available in the 	  existing system</a:t>
            </a:r>
          </a:p>
          <a:p>
            <a:pPr marL="139700" indent="0">
              <a:buNone/>
            </a:pPr>
            <a:endParaRPr lang="en-US" dirty="0"/>
          </a:p>
          <a:p>
            <a:r>
              <a:rPr lang="en-US" dirty="0"/>
              <a:t>Specific Objective ; the generalized form of specific objectives can be listed as follows; </a:t>
            </a:r>
          </a:p>
          <a:p>
            <a:pPr marL="139700" indent="0">
              <a:buNone/>
            </a:pPr>
            <a:r>
              <a:rPr lang="en-US" dirty="0"/>
              <a:t>	- Generating tabulated representation of summarized data 	  of students, for example; Report Card, Transcript, Progress 	  Report of the specific grade level</a:t>
            </a:r>
          </a:p>
          <a:p>
            <a:pPr marL="139700" indent="0">
              <a:buNone/>
            </a:pPr>
            <a:r>
              <a:rPr lang="en-US" dirty="0"/>
              <a:t>	- facilitating operations related to data, for example; during 	  registration of new student and staff member, processing 	  the Grade results of  students, having updated data about 	  items in resource office</a:t>
            </a:r>
          </a:p>
          <a:p>
            <a:pPr marL="139700" indent="0">
              <a:buNone/>
            </a:pPr>
            <a:r>
              <a:rPr lang="en-US" dirty="0"/>
              <a:t>	- Secure the whole Managements system with DAC 	  database security method</a:t>
            </a:r>
          </a:p>
        </p:txBody>
      </p:sp>
      <p:sp>
        <p:nvSpPr>
          <p:cNvPr id="7" name="Title 3">
            <a:extLst>
              <a:ext uri="{FF2B5EF4-FFF2-40B4-BE49-F238E27FC236}">
                <a16:creationId xmlns:a16="http://schemas.microsoft.com/office/drawing/2014/main" id="{7416EA80-F60F-F60F-03F9-37E2EA26C584}"/>
              </a:ext>
            </a:extLst>
          </p:cNvPr>
          <p:cNvSpPr>
            <a:spLocks noGrp="1"/>
          </p:cNvSpPr>
          <p:nvPr>
            <p:ph type="title"/>
          </p:nvPr>
        </p:nvSpPr>
        <p:spPr>
          <a:xfrm>
            <a:off x="135180" y="118600"/>
            <a:ext cx="8843815" cy="488137"/>
          </a:xfrm>
          <a:ln w="12700">
            <a:solidFill>
              <a:srgbClr val="0070C0"/>
            </a:solidFill>
          </a:ln>
        </p:spPr>
        <p:txBody>
          <a:bodyPr/>
          <a:lstStyle/>
          <a:p>
            <a:r>
              <a:rPr lang="en-US" dirty="0"/>
              <a:t>About The Project</a:t>
            </a:r>
          </a:p>
        </p:txBody>
      </p:sp>
      <p:grpSp>
        <p:nvGrpSpPr>
          <p:cNvPr id="8" name="Google Shape;2415;p73">
            <a:extLst>
              <a:ext uri="{FF2B5EF4-FFF2-40B4-BE49-F238E27FC236}">
                <a16:creationId xmlns:a16="http://schemas.microsoft.com/office/drawing/2014/main" id="{32A14DB8-45BB-C2D1-D8CF-D44CDC9AFA1C}"/>
              </a:ext>
            </a:extLst>
          </p:cNvPr>
          <p:cNvGrpSpPr/>
          <p:nvPr/>
        </p:nvGrpSpPr>
        <p:grpSpPr>
          <a:xfrm>
            <a:off x="286708" y="3298319"/>
            <a:ext cx="145405" cy="113794"/>
            <a:chOff x="4768325" y="2163475"/>
            <a:chExt cx="59700" cy="46725"/>
          </a:xfrm>
          <a:solidFill>
            <a:schemeClr val="accent4">
              <a:lumMod val="75000"/>
            </a:schemeClr>
          </a:solidFill>
        </p:grpSpPr>
        <p:sp>
          <p:nvSpPr>
            <p:cNvPr id="9" name="Google Shape;2416;p73">
              <a:extLst>
                <a:ext uri="{FF2B5EF4-FFF2-40B4-BE49-F238E27FC236}">
                  <a16:creationId xmlns:a16="http://schemas.microsoft.com/office/drawing/2014/main" id="{2E0C7C6F-9C30-3053-F2F6-2B51D442A514}"/>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7;p73">
              <a:extLst>
                <a:ext uri="{FF2B5EF4-FFF2-40B4-BE49-F238E27FC236}">
                  <a16:creationId xmlns:a16="http://schemas.microsoft.com/office/drawing/2014/main" id="{B38BBCF1-5F39-3A5C-3087-EE7DFC535E8D}"/>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415;p73">
            <a:extLst>
              <a:ext uri="{FF2B5EF4-FFF2-40B4-BE49-F238E27FC236}">
                <a16:creationId xmlns:a16="http://schemas.microsoft.com/office/drawing/2014/main" id="{6A524EB0-13A6-D8A4-416E-E39B35359FDF}"/>
              </a:ext>
            </a:extLst>
          </p:cNvPr>
          <p:cNvGrpSpPr/>
          <p:nvPr/>
        </p:nvGrpSpPr>
        <p:grpSpPr>
          <a:xfrm>
            <a:off x="286708" y="1110667"/>
            <a:ext cx="145405" cy="113794"/>
            <a:chOff x="4768325" y="2163475"/>
            <a:chExt cx="59700" cy="46725"/>
          </a:xfrm>
          <a:solidFill>
            <a:schemeClr val="accent4">
              <a:lumMod val="75000"/>
            </a:schemeClr>
          </a:solidFill>
        </p:grpSpPr>
        <p:sp>
          <p:nvSpPr>
            <p:cNvPr id="15" name="Google Shape;2416;p73">
              <a:extLst>
                <a:ext uri="{FF2B5EF4-FFF2-40B4-BE49-F238E27FC236}">
                  <a16:creationId xmlns:a16="http://schemas.microsoft.com/office/drawing/2014/main" id="{219356E6-A5C7-93DD-A756-1E3F7DDC81AE}"/>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6" name="Google Shape;2417;p73">
              <a:extLst>
                <a:ext uri="{FF2B5EF4-FFF2-40B4-BE49-F238E27FC236}">
                  <a16:creationId xmlns:a16="http://schemas.microsoft.com/office/drawing/2014/main" id="{DAEF178A-C5AE-09E7-CABA-853ECBF3491A}"/>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17" name="Rectangle 16">
            <a:extLst>
              <a:ext uri="{FF2B5EF4-FFF2-40B4-BE49-F238E27FC236}">
                <a16:creationId xmlns:a16="http://schemas.microsoft.com/office/drawing/2014/main" id="{85017EFE-00F9-0525-DB9D-2E4D39F97F64}"/>
              </a:ext>
            </a:extLst>
          </p:cNvPr>
          <p:cNvSpPr/>
          <p:nvPr/>
        </p:nvSpPr>
        <p:spPr>
          <a:xfrm>
            <a:off x="135180" y="2352844"/>
            <a:ext cx="2291761" cy="553248"/>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sz="1600" dirty="0">
                <a:solidFill>
                  <a:srgbClr val="FFAB40"/>
                </a:solidFill>
                <a:latin typeface="Montserrat"/>
                <a:sym typeface="Montserrat"/>
              </a:rPr>
              <a:t>   </a:t>
            </a:r>
            <a:r>
              <a:rPr kumimoji="0" lang="en-US" sz="1600" b="0" i="0" u="none" strike="noStrike" kern="0" cap="none" spc="0" normalizeH="0" baseline="0" noProof="0" dirty="0">
                <a:ln>
                  <a:noFill/>
                </a:ln>
                <a:solidFill>
                  <a:srgbClr val="FFAB40"/>
                </a:solidFill>
                <a:effectLst/>
                <a:uLnTx/>
                <a:uFillTx/>
                <a:latin typeface="Montserrat"/>
                <a:sym typeface="Montserrat"/>
              </a:rPr>
              <a:t>Objectives of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This Project</a:t>
            </a:r>
          </a:p>
        </p:txBody>
      </p:sp>
      <p:grpSp>
        <p:nvGrpSpPr>
          <p:cNvPr id="18" name="Google Shape;2415;p73">
            <a:extLst>
              <a:ext uri="{FF2B5EF4-FFF2-40B4-BE49-F238E27FC236}">
                <a16:creationId xmlns:a16="http://schemas.microsoft.com/office/drawing/2014/main" id="{241EDB85-A51E-43C2-13B9-7A9E80D99F26}"/>
              </a:ext>
            </a:extLst>
          </p:cNvPr>
          <p:cNvGrpSpPr/>
          <p:nvPr/>
        </p:nvGrpSpPr>
        <p:grpSpPr>
          <a:xfrm>
            <a:off x="287472" y="1817574"/>
            <a:ext cx="145405" cy="113794"/>
            <a:chOff x="4768325" y="2163475"/>
            <a:chExt cx="59700" cy="46725"/>
          </a:xfrm>
          <a:solidFill>
            <a:schemeClr val="accent4">
              <a:lumMod val="75000"/>
            </a:schemeClr>
          </a:solidFill>
        </p:grpSpPr>
        <p:sp>
          <p:nvSpPr>
            <p:cNvPr id="19" name="Google Shape;2416;p73">
              <a:extLst>
                <a:ext uri="{FF2B5EF4-FFF2-40B4-BE49-F238E27FC236}">
                  <a16:creationId xmlns:a16="http://schemas.microsoft.com/office/drawing/2014/main" id="{9B860734-70E2-5895-4D93-422FF2D8E821}"/>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17;p73">
              <a:extLst>
                <a:ext uri="{FF2B5EF4-FFF2-40B4-BE49-F238E27FC236}">
                  <a16:creationId xmlns:a16="http://schemas.microsoft.com/office/drawing/2014/main" id="{47D9C1E4-DFE1-2ECA-4390-4A1D61CA7113}"/>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415;p73">
            <a:extLst>
              <a:ext uri="{FF2B5EF4-FFF2-40B4-BE49-F238E27FC236}">
                <a16:creationId xmlns:a16="http://schemas.microsoft.com/office/drawing/2014/main" id="{0D8D3927-47E9-2F36-21D0-1FBF98B6D85B}"/>
              </a:ext>
            </a:extLst>
          </p:cNvPr>
          <p:cNvGrpSpPr/>
          <p:nvPr/>
        </p:nvGrpSpPr>
        <p:grpSpPr>
          <a:xfrm>
            <a:off x="286708" y="2534515"/>
            <a:ext cx="145405" cy="113794"/>
            <a:chOff x="4768325" y="2163475"/>
            <a:chExt cx="59700" cy="46725"/>
          </a:xfrm>
          <a:solidFill>
            <a:schemeClr val="accent4">
              <a:lumMod val="75000"/>
            </a:schemeClr>
          </a:solidFill>
        </p:grpSpPr>
        <p:sp>
          <p:nvSpPr>
            <p:cNvPr id="12" name="Google Shape;2416;p73">
              <a:extLst>
                <a:ext uri="{FF2B5EF4-FFF2-40B4-BE49-F238E27FC236}">
                  <a16:creationId xmlns:a16="http://schemas.microsoft.com/office/drawing/2014/main" id="{0D5AAC8E-2763-1B28-AD36-4C3A525E7F67}"/>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17;p73">
              <a:extLst>
                <a:ext uri="{FF2B5EF4-FFF2-40B4-BE49-F238E27FC236}">
                  <a16:creationId xmlns:a16="http://schemas.microsoft.com/office/drawing/2014/main" id="{93239B53-EA3C-0258-2395-0B4B62F4EE99}"/>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777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
            <a:extLst>
              <a:ext uri="{FF2B5EF4-FFF2-40B4-BE49-F238E27FC236}">
                <a16:creationId xmlns:a16="http://schemas.microsoft.com/office/drawing/2014/main" id="{EC3B73E9-E003-34F1-6388-7A65FEB963DF}"/>
              </a:ext>
            </a:extLst>
          </p:cNvPr>
          <p:cNvSpPr>
            <a:spLocks noGrp="1"/>
          </p:cNvSpPr>
          <p:nvPr>
            <p:ph type="subTitle" idx="1"/>
          </p:nvPr>
        </p:nvSpPr>
        <p:spPr>
          <a:xfrm>
            <a:off x="135181" y="821659"/>
            <a:ext cx="2291760" cy="4168866"/>
          </a:xfrm>
          <a:noFill/>
          <a:ln w="19050">
            <a:solidFill>
              <a:schemeClr val="accent6">
                <a:lumMod val="50000"/>
                <a:lumOff val="50000"/>
              </a:schemeClr>
            </a:solidFill>
          </a:ln>
        </p:spPr>
        <p:txBody>
          <a:bodyP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 About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endParaRPr lang="en-US" dirty="0"/>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Problems in</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Existing System</a:t>
            </a:r>
          </a:p>
          <a:p>
            <a:endParaRPr lang="en-US" dirty="0"/>
          </a:p>
          <a:p>
            <a:pPr lvl="0">
              <a:buClr>
                <a:srgbClr val="FFAB40"/>
              </a:buClr>
              <a:defRPr/>
            </a:pPr>
            <a:r>
              <a:rPr lang="en-US" dirty="0">
                <a:solidFill>
                  <a:srgbClr val="FFAB40"/>
                </a:solidFill>
              </a:rPr>
              <a:t>   Objectives of </a:t>
            </a:r>
          </a:p>
          <a:p>
            <a:pPr lvl="0">
              <a:buClr>
                <a:srgbClr val="FFAB40"/>
              </a:buClr>
              <a:defRPr/>
            </a:pPr>
            <a:r>
              <a:rPr lang="en-US" dirty="0">
                <a:solidFill>
                  <a:srgbClr val="FFAB40"/>
                </a:solidFill>
              </a:rPr>
              <a:t>   This Project</a:t>
            </a:r>
          </a:p>
          <a:p>
            <a:endParaRPr lang="en-US" dirty="0"/>
          </a:p>
          <a:p>
            <a:endParaRPr lang="en-US" dirty="0"/>
          </a:p>
          <a:p>
            <a:r>
              <a:rPr lang="en-US" dirty="0"/>
              <a:t>   </a:t>
            </a:r>
          </a:p>
          <a:p>
            <a:r>
              <a:rPr lang="en-US" dirty="0"/>
              <a:t>   </a:t>
            </a:r>
          </a:p>
        </p:txBody>
      </p:sp>
      <p:sp>
        <p:nvSpPr>
          <p:cNvPr id="8" name="Text Placeholder 2">
            <a:extLst>
              <a:ext uri="{FF2B5EF4-FFF2-40B4-BE49-F238E27FC236}">
                <a16:creationId xmlns:a16="http://schemas.microsoft.com/office/drawing/2014/main" id="{83D9CF90-99E1-B8F4-9A0E-F1BCC4E3B763}"/>
              </a:ext>
            </a:extLst>
          </p:cNvPr>
          <p:cNvSpPr>
            <a:spLocks noGrp="1"/>
          </p:cNvSpPr>
          <p:nvPr>
            <p:ph type="body" idx="2"/>
          </p:nvPr>
        </p:nvSpPr>
        <p:spPr>
          <a:xfrm>
            <a:off x="2578195" y="842284"/>
            <a:ext cx="6400799" cy="4168866"/>
          </a:xfrm>
          <a:ln>
            <a:solidFill>
              <a:srgbClr val="0070C0"/>
            </a:solidFill>
          </a:ln>
        </p:spPr>
        <p:txBody>
          <a:bodyPr/>
          <a:lstStyle/>
          <a:p>
            <a:pPr marL="0" marR="0" indent="0">
              <a:lnSpc>
                <a:spcPct val="107000"/>
              </a:lnSpc>
              <a:spcBef>
                <a:spcPts val="0"/>
              </a:spcBef>
              <a:spcAft>
                <a:spcPts val="0"/>
              </a:spcAft>
              <a:buNone/>
            </a:pPr>
            <a:r>
              <a:rPr lang="en-US" sz="1800" dirty="0">
                <a:latin typeface="Times New Roman" panose="02020603050405020304" pitchFamily="18" charset="0"/>
                <a:ea typeface="Calibri" panose="020F0502020204030204" pitchFamily="34" charset="0"/>
                <a:cs typeface="Arial" panose="020B0604020202020204" pitchFamily="34" charset="0"/>
              </a:rPr>
              <a:t>T</a:t>
            </a:r>
            <a:r>
              <a:rPr lang="en-US" sz="1800" dirty="0">
                <a:effectLst/>
                <a:latin typeface="Times New Roman" panose="02020603050405020304" pitchFamily="18" charset="0"/>
                <a:ea typeface="Calibri" panose="020F0502020204030204" pitchFamily="34" charset="0"/>
                <a:cs typeface="Arial" panose="020B0604020202020204" pitchFamily="34" charset="0"/>
              </a:rPr>
              <a:t>he scope of the project involves in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spcBef>
                <a:spcPts val="0"/>
              </a:spcBef>
              <a:spcAft>
                <a:spcPts val="0"/>
              </a:spcAft>
              <a:buNone/>
            </a:pPr>
            <a:r>
              <a:rPr lang="en-US" sz="1800" dirty="0">
                <a:latin typeface="Times New Roman" panose="02020603050405020304" pitchFamily="18" charset="0"/>
                <a:ea typeface="Calibri" panose="020F0502020204030204" pitchFamily="34" charset="0"/>
                <a:cs typeface="Arial" panose="020B0604020202020204" pitchFamily="34" charset="0"/>
              </a:rPr>
              <a:t>	* F</a:t>
            </a:r>
            <a:r>
              <a:rPr lang="en-US" sz="1800" dirty="0">
                <a:effectLst/>
                <a:latin typeface="Times New Roman" panose="02020603050405020304" pitchFamily="18" charset="0"/>
                <a:ea typeface="Calibri" panose="020F0502020204030204" pitchFamily="34" charset="0"/>
                <a:cs typeface="Arial" panose="020B0604020202020204" pitchFamily="34" charset="0"/>
              </a:rPr>
              <a:t>ocuses on recording new students data, and 	   	   updating and retrieving data of existing student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	* It allows the staffs in the school to do some task based 	   on their privileges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a:effectLst/>
                <a:latin typeface="Times New Roman" panose="02020603050405020304" pitchFamily="18" charset="0"/>
                <a:ea typeface="Calibri" panose="020F0502020204030204" pitchFamily="34" charset="0"/>
                <a:cs typeface="Arial" panose="020B0604020202020204" pitchFamily="34" charset="0"/>
              </a:rPr>
              <a:t>This system </a:t>
            </a:r>
            <a:r>
              <a:rPr lang="en-US" sz="1800" dirty="0">
                <a:latin typeface="Times New Roman" panose="02020603050405020304" pitchFamily="18" charset="0"/>
                <a:ea typeface="Calibri" panose="020F0502020204030204" pitchFamily="34" charset="0"/>
                <a:cs typeface="Arial" panose="020B0604020202020204" pitchFamily="34" charset="0"/>
              </a:rPr>
              <a:t>should </a:t>
            </a:r>
            <a:r>
              <a:rPr lang="en-US" sz="1800" dirty="0">
                <a:effectLst/>
                <a:latin typeface="Times New Roman" panose="02020603050405020304" pitchFamily="18" charset="0"/>
                <a:ea typeface="Calibri" panose="020F0502020204030204" pitchFamily="34" charset="0"/>
                <a:cs typeface="Arial" panose="020B0604020202020204" pitchFamily="34" charset="0"/>
              </a:rPr>
              <a:t>cover some auditing on the items 	   available in resource room.</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 This project will cover the technical works of 	  	   manipulating data</a:t>
            </a:r>
          </a:p>
          <a:p>
            <a:pPr marL="0" marR="0" lvl="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a:latin typeface="Times New Roman" panose="02020603050405020304" pitchFamily="18" charset="0"/>
                <a:ea typeface="Calibri" panose="020F0502020204030204" pitchFamily="34" charset="0"/>
                <a:cs typeface="Arial" panose="020B0604020202020204" pitchFamily="34" charset="0"/>
              </a:rPr>
              <a:t>I</a:t>
            </a:r>
            <a:r>
              <a:rPr lang="en-US" sz="1800" dirty="0">
                <a:effectLst/>
                <a:latin typeface="Times New Roman" panose="02020603050405020304" pitchFamily="18" charset="0"/>
                <a:ea typeface="Calibri" panose="020F0502020204030204" pitchFamily="34" charset="0"/>
                <a:cs typeface="Arial" panose="020B0604020202020204" pitchFamily="34" charset="0"/>
              </a:rPr>
              <a:t>t should help parents to coordinate with the school if 	   the user interface is constructed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a:effectLst/>
                <a:latin typeface="Times New Roman" panose="02020603050405020304" pitchFamily="18" charset="0"/>
                <a:ea typeface="Calibri" panose="020F0502020204030204" pitchFamily="34" charset="0"/>
                <a:cs typeface="Arial" panose="020B0604020202020204" pitchFamily="34" charset="0"/>
              </a:rPr>
              <a:t>the project covers from student level to director of the 	   school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9" name="Title 3">
            <a:extLst>
              <a:ext uri="{FF2B5EF4-FFF2-40B4-BE49-F238E27FC236}">
                <a16:creationId xmlns:a16="http://schemas.microsoft.com/office/drawing/2014/main" id="{A18A90C7-7F18-8AF4-F769-F3D46A63AD38}"/>
              </a:ext>
            </a:extLst>
          </p:cNvPr>
          <p:cNvSpPr>
            <a:spLocks noGrp="1"/>
          </p:cNvSpPr>
          <p:nvPr>
            <p:ph type="title"/>
          </p:nvPr>
        </p:nvSpPr>
        <p:spPr>
          <a:xfrm>
            <a:off x="135180" y="118600"/>
            <a:ext cx="8843815" cy="488137"/>
          </a:xfrm>
          <a:ln w="12700">
            <a:solidFill>
              <a:srgbClr val="0070C0"/>
            </a:solidFill>
          </a:ln>
        </p:spPr>
        <p:txBody>
          <a:bodyPr/>
          <a:lstStyle/>
          <a:p>
            <a:r>
              <a:rPr lang="en-US" dirty="0"/>
              <a:t>About The Project</a:t>
            </a:r>
          </a:p>
        </p:txBody>
      </p:sp>
      <p:grpSp>
        <p:nvGrpSpPr>
          <p:cNvPr id="13" name="Google Shape;2415;p73">
            <a:extLst>
              <a:ext uri="{FF2B5EF4-FFF2-40B4-BE49-F238E27FC236}">
                <a16:creationId xmlns:a16="http://schemas.microsoft.com/office/drawing/2014/main" id="{C4BF22E0-894A-1E24-86C7-BB722C503E3D}"/>
              </a:ext>
            </a:extLst>
          </p:cNvPr>
          <p:cNvGrpSpPr/>
          <p:nvPr/>
        </p:nvGrpSpPr>
        <p:grpSpPr>
          <a:xfrm>
            <a:off x="286708" y="1110667"/>
            <a:ext cx="145405" cy="113794"/>
            <a:chOff x="4768325" y="2163475"/>
            <a:chExt cx="59700" cy="46725"/>
          </a:xfrm>
          <a:solidFill>
            <a:schemeClr val="accent4">
              <a:lumMod val="75000"/>
            </a:schemeClr>
          </a:solidFill>
        </p:grpSpPr>
        <p:sp>
          <p:nvSpPr>
            <p:cNvPr id="14" name="Google Shape;2416;p73">
              <a:extLst>
                <a:ext uri="{FF2B5EF4-FFF2-40B4-BE49-F238E27FC236}">
                  <a16:creationId xmlns:a16="http://schemas.microsoft.com/office/drawing/2014/main" id="{80B9CB69-5982-C9E4-9C57-A825DEDE433A}"/>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 name="Google Shape;2417;p73">
              <a:extLst>
                <a:ext uri="{FF2B5EF4-FFF2-40B4-BE49-F238E27FC236}">
                  <a16:creationId xmlns:a16="http://schemas.microsoft.com/office/drawing/2014/main" id="{D0C46E6D-654A-402E-E74C-D24415ABD7AE}"/>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16" name="Rectangle 15">
            <a:extLst>
              <a:ext uri="{FF2B5EF4-FFF2-40B4-BE49-F238E27FC236}">
                <a16:creationId xmlns:a16="http://schemas.microsoft.com/office/drawing/2014/main" id="{5C3BF274-E8AE-79FC-D4E3-3ED6713253EA}"/>
              </a:ext>
            </a:extLst>
          </p:cNvPr>
          <p:cNvSpPr/>
          <p:nvPr/>
        </p:nvSpPr>
        <p:spPr>
          <a:xfrm>
            <a:off x="135180" y="3093086"/>
            <a:ext cx="2202384" cy="524260"/>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sz="1600" dirty="0">
                <a:solidFill>
                  <a:srgbClr val="FFAB40"/>
                </a:solidFill>
                <a:latin typeface="Montserrat"/>
                <a:sym typeface="Montserrat"/>
              </a:rPr>
              <a:t>   </a:t>
            </a:r>
            <a:r>
              <a:rPr kumimoji="0" lang="en-US" sz="1600" b="0" i="0" u="none" strike="noStrike" kern="0" cap="none" spc="0" normalizeH="0" baseline="0" noProof="0" dirty="0">
                <a:ln>
                  <a:noFill/>
                </a:ln>
                <a:solidFill>
                  <a:srgbClr val="FFAB40"/>
                </a:solidFill>
                <a:effectLst/>
                <a:uLnTx/>
                <a:uFillTx/>
                <a:latin typeface="Montserrat"/>
                <a:sym typeface="Montserrat"/>
              </a:rPr>
              <a:t>Scope of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This Project</a:t>
            </a:r>
          </a:p>
        </p:txBody>
      </p:sp>
      <p:grpSp>
        <p:nvGrpSpPr>
          <p:cNvPr id="17" name="Google Shape;2415;p73">
            <a:extLst>
              <a:ext uri="{FF2B5EF4-FFF2-40B4-BE49-F238E27FC236}">
                <a16:creationId xmlns:a16="http://schemas.microsoft.com/office/drawing/2014/main" id="{0651D531-6281-B9F1-6A53-9DE6DA4D66AD}"/>
              </a:ext>
            </a:extLst>
          </p:cNvPr>
          <p:cNvGrpSpPr/>
          <p:nvPr/>
        </p:nvGrpSpPr>
        <p:grpSpPr>
          <a:xfrm>
            <a:off x="287472" y="1817574"/>
            <a:ext cx="145405" cy="113794"/>
            <a:chOff x="4768325" y="2163475"/>
            <a:chExt cx="59700" cy="46725"/>
          </a:xfrm>
          <a:solidFill>
            <a:schemeClr val="accent4">
              <a:lumMod val="75000"/>
            </a:schemeClr>
          </a:solidFill>
        </p:grpSpPr>
        <p:sp>
          <p:nvSpPr>
            <p:cNvPr id="18" name="Google Shape;2416;p73">
              <a:extLst>
                <a:ext uri="{FF2B5EF4-FFF2-40B4-BE49-F238E27FC236}">
                  <a16:creationId xmlns:a16="http://schemas.microsoft.com/office/drawing/2014/main" id="{42B0D7EF-0596-8CDC-EDC4-9E896FAEFBAD}"/>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7;p73">
              <a:extLst>
                <a:ext uri="{FF2B5EF4-FFF2-40B4-BE49-F238E27FC236}">
                  <a16:creationId xmlns:a16="http://schemas.microsoft.com/office/drawing/2014/main" id="{3798EA78-98F3-DAD0-A22E-E8CFF1678D04}"/>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415;p73">
            <a:extLst>
              <a:ext uri="{FF2B5EF4-FFF2-40B4-BE49-F238E27FC236}">
                <a16:creationId xmlns:a16="http://schemas.microsoft.com/office/drawing/2014/main" id="{AD80C82C-8C7D-41BF-4287-644F356675D0}"/>
              </a:ext>
            </a:extLst>
          </p:cNvPr>
          <p:cNvGrpSpPr/>
          <p:nvPr/>
        </p:nvGrpSpPr>
        <p:grpSpPr>
          <a:xfrm>
            <a:off x="286708" y="2534515"/>
            <a:ext cx="145405" cy="113794"/>
            <a:chOff x="4768325" y="2163475"/>
            <a:chExt cx="59700" cy="46725"/>
          </a:xfrm>
          <a:solidFill>
            <a:schemeClr val="accent4">
              <a:lumMod val="75000"/>
            </a:schemeClr>
          </a:solidFill>
        </p:grpSpPr>
        <p:sp>
          <p:nvSpPr>
            <p:cNvPr id="21" name="Google Shape;2416;p73">
              <a:extLst>
                <a:ext uri="{FF2B5EF4-FFF2-40B4-BE49-F238E27FC236}">
                  <a16:creationId xmlns:a16="http://schemas.microsoft.com/office/drawing/2014/main" id="{8FD67D8F-0D90-90F8-85B5-7FD37DA2CFDC}"/>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17;p73">
              <a:extLst>
                <a:ext uri="{FF2B5EF4-FFF2-40B4-BE49-F238E27FC236}">
                  <a16:creationId xmlns:a16="http://schemas.microsoft.com/office/drawing/2014/main" id="{EC50250C-3968-C67B-6BA0-4979F8D748B0}"/>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415;p73">
            <a:extLst>
              <a:ext uri="{FF2B5EF4-FFF2-40B4-BE49-F238E27FC236}">
                <a16:creationId xmlns:a16="http://schemas.microsoft.com/office/drawing/2014/main" id="{C5F23F10-1609-4647-4F5F-E782556A943F}"/>
              </a:ext>
            </a:extLst>
          </p:cNvPr>
          <p:cNvGrpSpPr/>
          <p:nvPr/>
        </p:nvGrpSpPr>
        <p:grpSpPr>
          <a:xfrm>
            <a:off x="286708" y="3298319"/>
            <a:ext cx="145405" cy="113794"/>
            <a:chOff x="4768325" y="2163475"/>
            <a:chExt cx="59700" cy="46725"/>
          </a:xfrm>
          <a:solidFill>
            <a:schemeClr val="accent4">
              <a:lumMod val="75000"/>
            </a:schemeClr>
          </a:solidFill>
        </p:grpSpPr>
        <p:sp>
          <p:nvSpPr>
            <p:cNvPr id="11" name="Google Shape;2416;p73">
              <a:extLst>
                <a:ext uri="{FF2B5EF4-FFF2-40B4-BE49-F238E27FC236}">
                  <a16:creationId xmlns:a16="http://schemas.microsoft.com/office/drawing/2014/main" id="{442F1ED9-50B9-72E7-FF4E-00208A6B4BAD}"/>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17;p73">
              <a:extLst>
                <a:ext uri="{FF2B5EF4-FFF2-40B4-BE49-F238E27FC236}">
                  <a16:creationId xmlns:a16="http://schemas.microsoft.com/office/drawing/2014/main" id="{657ADCCE-90DB-39DC-56A1-CECF862ADB65}"/>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08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D6E44EE1-663C-B104-F056-885081135845}"/>
              </a:ext>
            </a:extLst>
          </p:cNvPr>
          <p:cNvSpPr>
            <a:spLocks noGrp="1"/>
          </p:cNvSpPr>
          <p:nvPr>
            <p:ph type="subTitle" idx="1"/>
          </p:nvPr>
        </p:nvSpPr>
        <p:spPr>
          <a:xfrm>
            <a:off x="135181" y="773283"/>
            <a:ext cx="2291760" cy="4217242"/>
          </a:xfrm>
          <a:noFill/>
          <a:ln w="19050">
            <a:solidFill>
              <a:schemeClr val="accent6">
                <a:lumMod val="50000"/>
                <a:lumOff val="50000"/>
              </a:schemeClr>
            </a:solidFill>
          </a:ln>
        </p:spPr>
        <p:txBody>
          <a:bodyP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 </a:t>
            </a:r>
            <a:endParaRPr lang="en-US" dirty="0">
              <a:solidFill>
                <a:srgbClr val="FFAB40"/>
              </a:solidFill>
            </a:endParaRP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solidFill>
                  <a:srgbClr val="FFAB40"/>
                </a:solidFill>
              </a:rPr>
              <a: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solidFill>
                  <a:srgbClr val="FFAB40"/>
                </a:solidFill>
              </a:rPr>
              <a:t>    </a:t>
            </a:r>
            <a:endParaRPr lang="en-US" dirty="0"/>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p>
          <a:p>
            <a:pPr lvl="0">
              <a:buClr>
                <a:srgbClr val="FFAB40"/>
              </a:buClr>
              <a:defRPr/>
            </a:pPr>
            <a:r>
              <a:rPr lang="en-US" dirty="0">
                <a:solidFill>
                  <a:srgbClr val="FFAB40"/>
                </a:solidFill>
              </a:rPr>
              <a:t>    Database</a:t>
            </a:r>
          </a:p>
          <a:p>
            <a:pPr lvl="0">
              <a:buClr>
                <a:srgbClr val="FFAB40"/>
              </a:buClr>
              <a:defRPr/>
            </a:pPr>
            <a:r>
              <a:rPr lang="en-US" dirty="0">
                <a:solidFill>
                  <a:srgbClr val="FFAB40"/>
                </a:solidFill>
              </a:rPr>
              <a:t>    Objects</a:t>
            </a:r>
            <a:endParaRPr lang="en-US" dirty="0"/>
          </a:p>
          <a:p>
            <a:r>
              <a:rPr lang="en-US" dirty="0"/>
              <a:t>   </a:t>
            </a:r>
          </a:p>
          <a:p>
            <a:r>
              <a:rPr lang="en-US" dirty="0"/>
              <a:t>    Database</a:t>
            </a:r>
          </a:p>
          <a:p>
            <a:r>
              <a:rPr lang="en-US" dirty="0"/>
              <a:t>    Security</a:t>
            </a:r>
          </a:p>
        </p:txBody>
      </p:sp>
      <p:sp>
        <p:nvSpPr>
          <p:cNvPr id="6" name="Text Placeholder 2">
            <a:extLst>
              <a:ext uri="{FF2B5EF4-FFF2-40B4-BE49-F238E27FC236}">
                <a16:creationId xmlns:a16="http://schemas.microsoft.com/office/drawing/2014/main" id="{BF7924DD-63BE-0DA2-6984-5760A7E920F5}"/>
              </a:ext>
            </a:extLst>
          </p:cNvPr>
          <p:cNvSpPr>
            <a:spLocks noGrp="1"/>
          </p:cNvSpPr>
          <p:nvPr>
            <p:ph type="body" idx="2"/>
          </p:nvPr>
        </p:nvSpPr>
        <p:spPr>
          <a:xfrm>
            <a:off x="2578195" y="773283"/>
            <a:ext cx="4296993" cy="4237867"/>
          </a:xfrm>
          <a:ln>
            <a:solidFill>
              <a:srgbClr val="0070C0"/>
            </a:solidFill>
          </a:ln>
        </p:spPr>
        <p:txBody>
          <a:bodyPr/>
          <a:lstStyle/>
          <a:p>
            <a:pPr marL="0" marR="0" indent="0">
              <a:lnSpc>
                <a:spcPct val="107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Main Functionalities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15000"/>
              </a:lnSpc>
              <a:spcBef>
                <a:spcPts val="0"/>
              </a:spcBef>
              <a:spcAft>
                <a:spcPts val="0"/>
              </a:spcAft>
              <a:buNone/>
            </a:pPr>
            <a:r>
              <a:rPr lang="en-US" sz="1800" dirty="0">
                <a:latin typeface="Times New Roman" panose="02020603050405020304" pitchFamily="18" charset="0"/>
                <a:ea typeface="Calibri" panose="020F0502020204030204" pitchFamily="34" charset="0"/>
                <a:cs typeface="Arial" panose="020B0604020202020204" pitchFamily="34" charset="0"/>
              </a:rPr>
              <a:t>	</a:t>
            </a:r>
            <a:endParaRPr lang="en-US" dirty="0"/>
          </a:p>
        </p:txBody>
      </p:sp>
      <p:sp>
        <p:nvSpPr>
          <p:cNvPr id="7" name="Title 3">
            <a:extLst>
              <a:ext uri="{FF2B5EF4-FFF2-40B4-BE49-F238E27FC236}">
                <a16:creationId xmlns:a16="http://schemas.microsoft.com/office/drawing/2014/main" id="{6EECF78C-8CD0-A096-6494-D2BA7BFC2026}"/>
              </a:ext>
            </a:extLst>
          </p:cNvPr>
          <p:cNvSpPr>
            <a:spLocks noGrp="1"/>
          </p:cNvSpPr>
          <p:nvPr>
            <p:ph type="title"/>
          </p:nvPr>
        </p:nvSpPr>
        <p:spPr>
          <a:xfrm>
            <a:off x="135180" y="118600"/>
            <a:ext cx="8843815" cy="488137"/>
          </a:xfrm>
          <a:ln w="12700">
            <a:solidFill>
              <a:srgbClr val="0070C0"/>
            </a:solidFill>
          </a:ln>
        </p:spPr>
        <p:txBody>
          <a:bodyPr/>
          <a:lstStyle/>
          <a:p>
            <a:r>
              <a:rPr lang="en-US" dirty="0"/>
              <a:t>Database Implementation</a:t>
            </a:r>
          </a:p>
        </p:txBody>
      </p:sp>
      <p:sp>
        <p:nvSpPr>
          <p:cNvPr id="11" name="Rectangle 10">
            <a:extLst>
              <a:ext uri="{FF2B5EF4-FFF2-40B4-BE49-F238E27FC236}">
                <a16:creationId xmlns:a16="http://schemas.microsoft.com/office/drawing/2014/main" id="{9D1BDFE2-8E43-158C-631A-E1884961C1FB}"/>
              </a:ext>
            </a:extLst>
          </p:cNvPr>
          <p:cNvSpPr/>
          <p:nvPr/>
        </p:nvSpPr>
        <p:spPr>
          <a:xfrm>
            <a:off x="135181" y="1262963"/>
            <a:ext cx="2291760" cy="524260"/>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sz="1600" dirty="0">
                <a:solidFill>
                  <a:srgbClr val="FFAB40"/>
                </a:solidFill>
                <a:latin typeface="Montserrat"/>
                <a:sym typeface="Montserrat"/>
              </a:rPr>
              <a:t>    Functionalities</a:t>
            </a:r>
            <a:endParaRPr kumimoji="0" lang="en-US" sz="1600" b="0" i="0" u="none" strike="noStrike" kern="0" cap="none" spc="0" normalizeH="0" baseline="0" noProof="0" dirty="0">
              <a:ln>
                <a:noFill/>
              </a:ln>
              <a:solidFill>
                <a:srgbClr val="FFAB40"/>
              </a:solidFill>
              <a:effectLst/>
              <a:uLnTx/>
              <a:uFillTx/>
              <a:latin typeface="Montserrat"/>
              <a:sym typeface="Montserrat"/>
            </a:endParaRPr>
          </a:p>
        </p:txBody>
      </p:sp>
      <p:grpSp>
        <p:nvGrpSpPr>
          <p:cNvPr id="12" name="Google Shape;2415;p73">
            <a:extLst>
              <a:ext uri="{FF2B5EF4-FFF2-40B4-BE49-F238E27FC236}">
                <a16:creationId xmlns:a16="http://schemas.microsoft.com/office/drawing/2014/main" id="{14AE2453-9DEB-89A6-C774-C0CEC4AA7864}"/>
              </a:ext>
            </a:extLst>
          </p:cNvPr>
          <p:cNvGrpSpPr/>
          <p:nvPr/>
        </p:nvGrpSpPr>
        <p:grpSpPr>
          <a:xfrm>
            <a:off x="286281" y="2022694"/>
            <a:ext cx="145405" cy="113794"/>
            <a:chOff x="4768325" y="2163475"/>
            <a:chExt cx="59700" cy="46725"/>
          </a:xfrm>
          <a:solidFill>
            <a:schemeClr val="accent4">
              <a:lumMod val="75000"/>
            </a:schemeClr>
          </a:solidFill>
        </p:grpSpPr>
        <p:sp>
          <p:nvSpPr>
            <p:cNvPr id="13" name="Google Shape;2416;p73">
              <a:extLst>
                <a:ext uri="{FF2B5EF4-FFF2-40B4-BE49-F238E27FC236}">
                  <a16:creationId xmlns:a16="http://schemas.microsoft.com/office/drawing/2014/main" id="{4148808B-4F1D-F4C1-9163-CE4260EA776F}"/>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417;p73">
              <a:extLst>
                <a:ext uri="{FF2B5EF4-FFF2-40B4-BE49-F238E27FC236}">
                  <a16:creationId xmlns:a16="http://schemas.microsoft.com/office/drawing/2014/main" id="{546B3F11-C405-B423-5069-B22FDE1160E8}"/>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415;p73">
            <a:extLst>
              <a:ext uri="{FF2B5EF4-FFF2-40B4-BE49-F238E27FC236}">
                <a16:creationId xmlns:a16="http://schemas.microsoft.com/office/drawing/2014/main" id="{A5756FDF-ADCA-EB38-76F7-4A72AD49EFE1}"/>
              </a:ext>
            </a:extLst>
          </p:cNvPr>
          <p:cNvGrpSpPr/>
          <p:nvPr/>
        </p:nvGrpSpPr>
        <p:grpSpPr>
          <a:xfrm>
            <a:off x="300164" y="2812923"/>
            <a:ext cx="145405" cy="113794"/>
            <a:chOff x="4768325" y="2163475"/>
            <a:chExt cx="59700" cy="46725"/>
          </a:xfrm>
          <a:solidFill>
            <a:schemeClr val="accent4">
              <a:lumMod val="75000"/>
            </a:schemeClr>
          </a:solidFill>
        </p:grpSpPr>
        <p:sp>
          <p:nvSpPr>
            <p:cNvPr id="16" name="Google Shape;2416;p73">
              <a:extLst>
                <a:ext uri="{FF2B5EF4-FFF2-40B4-BE49-F238E27FC236}">
                  <a16:creationId xmlns:a16="http://schemas.microsoft.com/office/drawing/2014/main" id="{233F1B6A-E4D1-45E8-B08A-9429F6BDC785}"/>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17;p73">
              <a:extLst>
                <a:ext uri="{FF2B5EF4-FFF2-40B4-BE49-F238E27FC236}">
                  <a16:creationId xmlns:a16="http://schemas.microsoft.com/office/drawing/2014/main" id="{4CEB2052-8957-B2C6-0F63-48539B495345}"/>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415;p73">
            <a:extLst>
              <a:ext uri="{FF2B5EF4-FFF2-40B4-BE49-F238E27FC236}">
                <a16:creationId xmlns:a16="http://schemas.microsoft.com/office/drawing/2014/main" id="{150DF56E-0F99-5889-B7E3-07917B89BF68}"/>
              </a:ext>
            </a:extLst>
          </p:cNvPr>
          <p:cNvGrpSpPr/>
          <p:nvPr/>
        </p:nvGrpSpPr>
        <p:grpSpPr>
          <a:xfrm>
            <a:off x="286708" y="1458324"/>
            <a:ext cx="145405" cy="113794"/>
            <a:chOff x="4768325" y="2163475"/>
            <a:chExt cx="59700" cy="46725"/>
          </a:xfrm>
          <a:solidFill>
            <a:schemeClr val="accent4">
              <a:lumMod val="75000"/>
            </a:schemeClr>
          </a:solidFill>
        </p:grpSpPr>
        <p:sp>
          <p:nvSpPr>
            <p:cNvPr id="9" name="Google Shape;2416;p73">
              <a:extLst>
                <a:ext uri="{FF2B5EF4-FFF2-40B4-BE49-F238E27FC236}">
                  <a16:creationId xmlns:a16="http://schemas.microsoft.com/office/drawing/2014/main" id="{DFA28A70-1F17-524D-874A-5A010FC0A35C}"/>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 name="Google Shape;2417;p73">
              <a:extLst>
                <a:ext uri="{FF2B5EF4-FFF2-40B4-BE49-F238E27FC236}">
                  <a16:creationId xmlns:a16="http://schemas.microsoft.com/office/drawing/2014/main" id="{D7290DB0-63A2-0CA9-381E-60C06A2EC39A}"/>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cxnSp>
        <p:nvCxnSpPr>
          <p:cNvPr id="18" name="Google Shape;2108;p63">
            <a:extLst>
              <a:ext uri="{FF2B5EF4-FFF2-40B4-BE49-F238E27FC236}">
                <a16:creationId xmlns:a16="http://schemas.microsoft.com/office/drawing/2014/main" id="{7B9FBB2A-5CFC-08FE-043C-E40DC25809D3}"/>
              </a:ext>
            </a:extLst>
          </p:cNvPr>
          <p:cNvCxnSpPr>
            <a:cxnSpLocks/>
          </p:cNvCxnSpPr>
          <p:nvPr/>
        </p:nvCxnSpPr>
        <p:spPr>
          <a:xfrm>
            <a:off x="2787889" y="1500964"/>
            <a:ext cx="3520096" cy="286925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9" name="Google Shape;2108;p63">
            <a:extLst>
              <a:ext uri="{FF2B5EF4-FFF2-40B4-BE49-F238E27FC236}">
                <a16:creationId xmlns:a16="http://schemas.microsoft.com/office/drawing/2014/main" id="{7F76F8FD-BC07-8F30-070D-02CE9C26C546}"/>
              </a:ext>
            </a:extLst>
          </p:cNvPr>
          <p:cNvCxnSpPr>
            <a:cxnSpLocks/>
          </p:cNvCxnSpPr>
          <p:nvPr/>
        </p:nvCxnSpPr>
        <p:spPr>
          <a:xfrm flipH="1">
            <a:off x="2836015" y="1500963"/>
            <a:ext cx="3265714" cy="2869253"/>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30" name="TextBox 29">
            <a:extLst>
              <a:ext uri="{FF2B5EF4-FFF2-40B4-BE49-F238E27FC236}">
                <a16:creationId xmlns:a16="http://schemas.microsoft.com/office/drawing/2014/main" id="{8E972E79-07B0-4B02-77E1-AB2E51E8B52A}"/>
              </a:ext>
            </a:extLst>
          </p:cNvPr>
          <p:cNvSpPr txBox="1"/>
          <p:nvPr/>
        </p:nvSpPr>
        <p:spPr>
          <a:xfrm>
            <a:off x="3831893" y="1292434"/>
            <a:ext cx="1192846" cy="400110"/>
          </a:xfrm>
          <a:prstGeom prst="rect">
            <a:avLst/>
          </a:prstGeom>
          <a:noFill/>
        </p:spPr>
        <p:txBody>
          <a:bodyPr wrap="square" rtlCol="0">
            <a:spAutoFit/>
          </a:bodyPr>
          <a:lstStyle/>
          <a:p>
            <a:r>
              <a:rPr lang="en-US" sz="2000" b="1" dirty="0">
                <a:solidFill>
                  <a:schemeClr val="bg1"/>
                </a:solidFill>
                <a:latin typeface="Arial Black" panose="020B0A04020102020204" pitchFamily="34" charset="0"/>
              </a:rPr>
              <a:t>Storing</a:t>
            </a:r>
          </a:p>
        </p:txBody>
      </p:sp>
      <p:sp>
        <p:nvSpPr>
          <p:cNvPr id="31" name="TextBox 30">
            <a:extLst>
              <a:ext uri="{FF2B5EF4-FFF2-40B4-BE49-F238E27FC236}">
                <a16:creationId xmlns:a16="http://schemas.microsoft.com/office/drawing/2014/main" id="{8492F75F-6AC9-49FC-2BCC-97C06E99216B}"/>
              </a:ext>
            </a:extLst>
          </p:cNvPr>
          <p:cNvSpPr txBox="1"/>
          <p:nvPr/>
        </p:nvSpPr>
        <p:spPr>
          <a:xfrm>
            <a:off x="2574757" y="2349670"/>
            <a:ext cx="1990367" cy="400110"/>
          </a:xfrm>
          <a:prstGeom prst="rect">
            <a:avLst/>
          </a:prstGeom>
          <a:noFill/>
        </p:spPr>
        <p:txBody>
          <a:bodyPr wrap="square" rtlCol="0">
            <a:spAutoFit/>
          </a:bodyPr>
          <a:lstStyle/>
          <a:p>
            <a:r>
              <a:rPr lang="en-US" sz="2000" b="1" dirty="0">
                <a:solidFill>
                  <a:schemeClr val="bg1"/>
                </a:solidFill>
                <a:latin typeface="Arial Black" panose="020B0A04020102020204" pitchFamily="34" charset="0"/>
              </a:rPr>
              <a:t>Updating</a:t>
            </a:r>
          </a:p>
        </p:txBody>
      </p:sp>
      <p:sp>
        <p:nvSpPr>
          <p:cNvPr id="32" name="TextBox 31">
            <a:extLst>
              <a:ext uri="{FF2B5EF4-FFF2-40B4-BE49-F238E27FC236}">
                <a16:creationId xmlns:a16="http://schemas.microsoft.com/office/drawing/2014/main" id="{EEC291B9-D0F0-FFAD-9F0D-EE7FD9B1E3B5}"/>
              </a:ext>
            </a:extLst>
          </p:cNvPr>
          <p:cNvSpPr txBox="1"/>
          <p:nvPr/>
        </p:nvSpPr>
        <p:spPr>
          <a:xfrm>
            <a:off x="5072169" y="2287095"/>
            <a:ext cx="2108965" cy="400110"/>
          </a:xfrm>
          <a:prstGeom prst="rect">
            <a:avLst/>
          </a:prstGeom>
          <a:noFill/>
        </p:spPr>
        <p:txBody>
          <a:bodyPr wrap="square" rtlCol="0">
            <a:spAutoFit/>
          </a:bodyPr>
          <a:lstStyle/>
          <a:p>
            <a:r>
              <a:rPr lang="en-US" sz="2000" b="1" dirty="0">
                <a:solidFill>
                  <a:schemeClr val="bg1"/>
                </a:solidFill>
                <a:latin typeface="Arial Black" panose="020B0A04020102020204" pitchFamily="34" charset="0"/>
              </a:rPr>
              <a:t>Generating</a:t>
            </a:r>
          </a:p>
        </p:txBody>
      </p:sp>
      <p:sp>
        <p:nvSpPr>
          <p:cNvPr id="33" name="TextBox 32">
            <a:extLst>
              <a:ext uri="{FF2B5EF4-FFF2-40B4-BE49-F238E27FC236}">
                <a16:creationId xmlns:a16="http://schemas.microsoft.com/office/drawing/2014/main" id="{98D223DA-55C4-41E2-9F98-28EB385A2615}"/>
              </a:ext>
            </a:extLst>
          </p:cNvPr>
          <p:cNvSpPr txBox="1"/>
          <p:nvPr/>
        </p:nvSpPr>
        <p:spPr>
          <a:xfrm>
            <a:off x="3728071" y="3488444"/>
            <a:ext cx="1921615" cy="400110"/>
          </a:xfrm>
          <a:prstGeom prst="rect">
            <a:avLst/>
          </a:prstGeom>
          <a:noFill/>
        </p:spPr>
        <p:txBody>
          <a:bodyPr wrap="square" rtlCol="0">
            <a:spAutoFit/>
          </a:bodyPr>
          <a:lstStyle/>
          <a:p>
            <a:r>
              <a:rPr lang="en-US" sz="2000" b="1" dirty="0">
                <a:solidFill>
                  <a:schemeClr val="bg1"/>
                </a:solidFill>
                <a:latin typeface="Arial Black" panose="020B0A04020102020204" pitchFamily="34" charset="0"/>
              </a:rPr>
              <a:t>Retrieving</a:t>
            </a:r>
          </a:p>
        </p:txBody>
      </p:sp>
      <p:sp>
        <p:nvSpPr>
          <p:cNvPr id="34" name="TextBox 33">
            <a:extLst>
              <a:ext uri="{FF2B5EF4-FFF2-40B4-BE49-F238E27FC236}">
                <a16:creationId xmlns:a16="http://schemas.microsoft.com/office/drawing/2014/main" id="{56A25577-161B-E665-70F9-7022316225FC}"/>
              </a:ext>
            </a:extLst>
          </p:cNvPr>
          <p:cNvSpPr txBox="1"/>
          <p:nvPr/>
        </p:nvSpPr>
        <p:spPr>
          <a:xfrm>
            <a:off x="7019567" y="763146"/>
            <a:ext cx="1959428" cy="2683683"/>
          </a:xfrm>
          <a:prstGeom prst="rect">
            <a:avLst/>
          </a:prstGeom>
          <a:noFill/>
          <a:ln>
            <a:solidFill>
              <a:schemeClr val="accent6">
                <a:lumMod val="75000"/>
                <a:lumOff val="25000"/>
              </a:schemeClr>
            </a:solidFill>
          </a:ln>
        </p:spPr>
        <p:txBody>
          <a:bodyPr wrap="square" rtlCol="0">
            <a:spAutoFit/>
          </a:bodyPr>
          <a:lstStyle/>
          <a:p>
            <a:pPr marL="0" marR="0" indent="0">
              <a:lnSpc>
                <a:spcPct val="107000"/>
              </a:lnSpc>
              <a:spcBef>
                <a:spcPts val="0"/>
              </a:spcBef>
              <a:spcAft>
                <a:spcPts val="0"/>
              </a:spcAft>
              <a:buNone/>
            </a:pPr>
            <a:r>
              <a:rPr lang="en-US" dirty="0">
                <a:solidFill>
                  <a:schemeClr val="bg1"/>
                </a:solidFill>
                <a:latin typeface="Times New Roman" panose="02020603050405020304" pitchFamily="18" charset="0"/>
                <a:ea typeface="Calibri" panose="020F0502020204030204" pitchFamily="34" charset="0"/>
                <a:cs typeface="Arial" panose="020B0604020202020204" pitchFamily="34" charset="0"/>
              </a:rPr>
              <a:t>Additional</a:t>
            </a:r>
            <a:r>
              <a:rPr lang="en-US" sz="1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p>
          <a:p>
            <a:pPr marL="0" marR="0" indent="0">
              <a:lnSpc>
                <a:spcPct val="107000"/>
              </a:lnSpc>
              <a:spcBef>
                <a:spcPts val="0"/>
              </a:spcBef>
              <a:spcAft>
                <a:spcPts val="0"/>
              </a:spcAft>
              <a:buNone/>
            </a:pP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 </a:t>
            </a:r>
            <a:r>
              <a:rPr lang="en-US" sz="16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Removing</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 like</a:t>
            </a:r>
          </a:p>
          <a:p>
            <a:pPr marL="0" marR="0" indent="0">
              <a:lnSpc>
                <a:spcPct val="107000"/>
              </a:lnSpc>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removing expired   </a:t>
            </a:r>
          </a:p>
          <a:p>
            <a:pPr marL="0" marR="0" indent="0">
              <a:lnSpc>
                <a:spcPct val="107000"/>
              </a:lnSpc>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academic calendars, </a:t>
            </a:r>
          </a:p>
          <a:p>
            <a:pPr marL="0" marR="0" indent="0">
              <a:lnSpc>
                <a:spcPct val="107000"/>
              </a:lnSpc>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removing Progress     </a:t>
            </a:r>
          </a:p>
          <a:p>
            <a:pPr marL="0" marR="0" indent="0">
              <a:lnSpc>
                <a:spcPct val="107000"/>
              </a:lnSpc>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reports</a:t>
            </a:r>
          </a:p>
          <a:p>
            <a:pPr marR="0">
              <a:lnSpc>
                <a:spcPct val="107000"/>
              </a:lnSpc>
              <a:spcBef>
                <a:spcPts val="0"/>
              </a:spcBef>
              <a:spcAft>
                <a:spcPts val="0"/>
              </a:spcAft>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 </a:t>
            </a:r>
            <a:r>
              <a:rPr lang="en-US" sz="1600" b="1" dirty="0">
                <a:solidFill>
                  <a:schemeClr val="bg1"/>
                </a:solidFill>
                <a:latin typeface="Calibri" panose="020F0502020204030204" pitchFamily="34" charset="0"/>
                <a:ea typeface="Calibri" panose="020F0502020204030204" pitchFamily="34" charset="0"/>
                <a:cs typeface="Arial" panose="020B0604020202020204" pitchFamily="34" charset="0"/>
              </a:rPr>
              <a:t>Backing up </a:t>
            </a: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the       </a:t>
            </a:r>
          </a:p>
          <a:p>
            <a:pPr marR="0">
              <a:lnSpc>
                <a:spcPct val="107000"/>
              </a:lnSpc>
              <a:spcBef>
                <a:spcPts val="0"/>
              </a:spcBef>
              <a:spcAft>
                <a:spcPts val="0"/>
              </a:spcAft>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deleted academic </a:t>
            </a:r>
          </a:p>
          <a:p>
            <a:pPr marR="0">
              <a:lnSpc>
                <a:spcPct val="107000"/>
              </a:lnSpc>
              <a:spcBef>
                <a:spcPts val="0"/>
              </a:spcBef>
              <a:spcAft>
                <a:spcPts val="0"/>
              </a:spcAft>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calendars and </a:t>
            </a:r>
          </a:p>
          <a:p>
            <a:pPr marR="0">
              <a:lnSpc>
                <a:spcPct val="107000"/>
              </a:lnSpc>
              <a:spcBef>
                <a:spcPts val="0"/>
              </a:spcBef>
              <a:spcAft>
                <a:spcPts val="0"/>
              </a:spcAft>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progress report</a:t>
            </a:r>
          </a:p>
          <a:p>
            <a:pPr marL="285750" marR="0" indent="-285750">
              <a:lnSpc>
                <a:spcPct val="107000"/>
              </a:lnSpc>
              <a:spcBef>
                <a:spcPts val="0"/>
              </a:spcBef>
              <a:spcAft>
                <a:spcPts val="0"/>
              </a:spcAft>
              <a:buFontTx/>
              <a:buChar char="-"/>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 </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3D1F6A67-2693-54A1-BCE3-A1071833AA19}"/>
              </a:ext>
            </a:extLst>
          </p:cNvPr>
          <p:cNvSpPr txBox="1"/>
          <p:nvPr/>
        </p:nvSpPr>
        <p:spPr>
          <a:xfrm>
            <a:off x="3709164" y="1611006"/>
            <a:ext cx="1694734" cy="738664"/>
          </a:xfrm>
          <a:prstGeom prst="rect">
            <a:avLst/>
          </a:prstGeom>
          <a:noFill/>
        </p:spPr>
        <p:txBody>
          <a:bodyPr wrap="square" rtlCol="0">
            <a:spAutoFit/>
          </a:bodyPr>
          <a:lstStyle/>
          <a:p>
            <a:r>
              <a:rPr lang="en-US" dirty="0">
                <a:solidFill>
                  <a:schemeClr val="bg1"/>
                </a:solidFill>
              </a:rPr>
              <a:t>- Add new student, new Items, Staff member data, …</a:t>
            </a:r>
          </a:p>
        </p:txBody>
      </p:sp>
      <p:sp>
        <p:nvSpPr>
          <p:cNvPr id="36" name="TextBox 35">
            <a:extLst>
              <a:ext uri="{FF2B5EF4-FFF2-40B4-BE49-F238E27FC236}">
                <a16:creationId xmlns:a16="http://schemas.microsoft.com/office/drawing/2014/main" id="{7E806E2A-7D39-5843-48AB-7B7E2FA3BF5A}"/>
              </a:ext>
            </a:extLst>
          </p:cNvPr>
          <p:cNvSpPr txBox="1"/>
          <p:nvPr/>
        </p:nvSpPr>
        <p:spPr>
          <a:xfrm>
            <a:off x="2522334" y="2684373"/>
            <a:ext cx="1694734" cy="738664"/>
          </a:xfrm>
          <a:prstGeom prst="rect">
            <a:avLst/>
          </a:prstGeom>
          <a:noFill/>
        </p:spPr>
        <p:txBody>
          <a:bodyPr wrap="square" rtlCol="0">
            <a:spAutoFit/>
          </a:bodyPr>
          <a:lstStyle/>
          <a:p>
            <a:r>
              <a:rPr lang="en-US" dirty="0">
                <a:solidFill>
                  <a:schemeClr val="bg1"/>
                </a:solidFill>
              </a:rPr>
              <a:t>- Update student and staff data, updating items, …</a:t>
            </a:r>
          </a:p>
        </p:txBody>
      </p:sp>
      <p:sp>
        <p:nvSpPr>
          <p:cNvPr id="37" name="TextBox 36">
            <a:extLst>
              <a:ext uri="{FF2B5EF4-FFF2-40B4-BE49-F238E27FC236}">
                <a16:creationId xmlns:a16="http://schemas.microsoft.com/office/drawing/2014/main" id="{F013FDC9-9F15-BB15-0977-2230AA46C6AB}"/>
              </a:ext>
            </a:extLst>
          </p:cNvPr>
          <p:cNvSpPr txBox="1"/>
          <p:nvPr/>
        </p:nvSpPr>
        <p:spPr>
          <a:xfrm>
            <a:off x="3685101" y="3847909"/>
            <a:ext cx="1694734" cy="954107"/>
          </a:xfrm>
          <a:prstGeom prst="rect">
            <a:avLst/>
          </a:prstGeom>
          <a:noFill/>
        </p:spPr>
        <p:txBody>
          <a:bodyPr wrap="square" rtlCol="0">
            <a:spAutoFit/>
          </a:bodyPr>
          <a:lstStyle/>
          <a:p>
            <a:r>
              <a:rPr lang="en-US" dirty="0">
                <a:solidFill>
                  <a:schemeClr val="bg1"/>
                </a:solidFill>
              </a:rPr>
              <a:t>- Display current status of Items, specific and staff data, …</a:t>
            </a:r>
          </a:p>
        </p:txBody>
      </p:sp>
      <p:sp>
        <p:nvSpPr>
          <p:cNvPr id="38" name="TextBox 37">
            <a:extLst>
              <a:ext uri="{FF2B5EF4-FFF2-40B4-BE49-F238E27FC236}">
                <a16:creationId xmlns:a16="http://schemas.microsoft.com/office/drawing/2014/main" id="{3AFA7344-671A-9380-561E-C30DD05CFCFE}"/>
              </a:ext>
            </a:extLst>
          </p:cNvPr>
          <p:cNvSpPr txBox="1"/>
          <p:nvPr/>
        </p:nvSpPr>
        <p:spPr>
          <a:xfrm>
            <a:off x="5080762" y="2576651"/>
            <a:ext cx="1694734" cy="954107"/>
          </a:xfrm>
          <a:prstGeom prst="rect">
            <a:avLst/>
          </a:prstGeom>
          <a:noFill/>
        </p:spPr>
        <p:txBody>
          <a:bodyPr wrap="square" rtlCol="0">
            <a:spAutoFit/>
          </a:bodyPr>
          <a:lstStyle/>
          <a:p>
            <a:r>
              <a:rPr lang="en-US" dirty="0">
                <a:solidFill>
                  <a:schemeClr val="bg1"/>
                </a:solidFill>
              </a:rPr>
              <a:t>- Generate Grade Report, Transcript, Progress Report, Transform form, …</a:t>
            </a:r>
          </a:p>
        </p:txBody>
      </p:sp>
    </p:spTree>
    <p:extLst>
      <p:ext uri="{BB962C8B-B14F-4D97-AF65-F5344CB8AC3E}">
        <p14:creationId xmlns:p14="http://schemas.microsoft.com/office/powerpoint/2010/main" val="324452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A76EDADB-0DC2-65BD-4108-5EA09202760B}"/>
              </a:ext>
            </a:extLst>
          </p:cNvPr>
          <p:cNvSpPr>
            <a:spLocks noGrp="1"/>
          </p:cNvSpPr>
          <p:nvPr>
            <p:ph type="subTitle" idx="1"/>
          </p:nvPr>
        </p:nvSpPr>
        <p:spPr>
          <a:xfrm>
            <a:off x="135181" y="821659"/>
            <a:ext cx="2291760" cy="4168866"/>
          </a:xfrm>
          <a:noFill/>
          <a:ln w="19050">
            <a:solidFill>
              <a:schemeClr val="accent6">
                <a:lumMod val="50000"/>
                <a:lumOff val="50000"/>
              </a:schemeClr>
            </a:solidFill>
          </a:ln>
        </p:spPr>
        <p:txBody>
          <a:bodyP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 </a:t>
            </a:r>
            <a:endParaRPr lang="en-US" dirty="0">
              <a:solidFill>
                <a:srgbClr val="FFAB40"/>
              </a:solidFill>
            </a:endParaRP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solidFill>
                  <a:srgbClr val="FFAB40"/>
                </a:solidFill>
              </a:rPr>
              <a: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solidFill>
                  <a:srgbClr val="FFAB40"/>
                </a:solidFill>
              </a:rPr>
              <a:t>    F</a:t>
            </a:r>
            <a:r>
              <a:rPr kumimoji="0" lang="en-US" sz="1600" b="0" i="0" u="none" strike="noStrike" kern="0" cap="none" spc="0" normalizeH="0" baseline="0" noProof="0" dirty="0" err="1">
                <a:ln>
                  <a:noFill/>
                </a:ln>
                <a:solidFill>
                  <a:srgbClr val="FFAB40"/>
                </a:solidFill>
                <a:effectLst/>
                <a:uLnTx/>
                <a:uFillTx/>
                <a:latin typeface="Montserrat"/>
                <a:sym typeface="Montserrat"/>
              </a:rPr>
              <a:t>unctionalities</a:t>
            </a:r>
            <a:endParaRPr lang="en-US" dirty="0"/>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p>
          <a:p>
            <a:pPr lvl="0">
              <a:buClr>
                <a:srgbClr val="FFAB40"/>
              </a:buClr>
              <a:defRPr/>
            </a:pPr>
            <a:r>
              <a:rPr lang="en-US" dirty="0">
                <a:solidFill>
                  <a:srgbClr val="FFAB40"/>
                </a:solidFill>
              </a:rPr>
              <a:t>    </a:t>
            </a:r>
          </a:p>
          <a:p>
            <a:pPr lvl="0">
              <a:buClr>
                <a:srgbClr val="FFAB40"/>
              </a:buClr>
              <a:defRPr/>
            </a:pPr>
            <a:endParaRPr lang="en-US" dirty="0">
              <a:solidFill>
                <a:srgbClr val="FFAB40"/>
              </a:solidFill>
            </a:endParaRPr>
          </a:p>
          <a:p>
            <a:pPr lvl="0">
              <a:buClr>
                <a:srgbClr val="FFAB40"/>
              </a:buClr>
              <a:defRPr/>
            </a:pPr>
            <a:endParaRPr lang="en-US" dirty="0">
              <a:solidFill>
                <a:srgbClr val="FFAB40"/>
              </a:solidFill>
            </a:endParaRPr>
          </a:p>
          <a:p>
            <a:pPr lvl="0">
              <a:buClr>
                <a:srgbClr val="FFAB40"/>
              </a:buClr>
              <a:defRPr/>
            </a:pPr>
            <a:r>
              <a:rPr lang="en-US" dirty="0">
                <a:solidFill>
                  <a:srgbClr val="FFAB40"/>
                </a:solidFill>
              </a:rPr>
              <a:t>    Database</a:t>
            </a:r>
          </a:p>
          <a:p>
            <a:pPr lvl="0">
              <a:buClr>
                <a:srgbClr val="FFAB40"/>
              </a:buClr>
              <a:defRPr/>
            </a:pPr>
            <a:r>
              <a:rPr lang="en-US" dirty="0">
                <a:solidFill>
                  <a:srgbClr val="FFAB40"/>
                </a:solidFill>
              </a:rPr>
              <a:t>    Security</a:t>
            </a:r>
            <a:endParaRPr lang="en-US" dirty="0"/>
          </a:p>
          <a:p>
            <a:endParaRPr lang="en-US" dirty="0"/>
          </a:p>
          <a:p>
            <a:r>
              <a:rPr lang="en-US" dirty="0"/>
              <a:t>   </a:t>
            </a:r>
          </a:p>
          <a:p>
            <a:r>
              <a:rPr lang="en-US" dirty="0"/>
              <a:t>   </a:t>
            </a:r>
          </a:p>
        </p:txBody>
      </p:sp>
      <p:sp>
        <p:nvSpPr>
          <p:cNvPr id="7" name="Title 3">
            <a:extLst>
              <a:ext uri="{FF2B5EF4-FFF2-40B4-BE49-F238E27FC236}">
                <a16:creationId xmlns:a16="http://schemas.microsoft.com/office/drawing/2014/main" id="{DB72B050-525E-74D4-E700-E719EF4B433E}"/>
              </a:ext>
            </a:extLst>
          </p:cNvPr>
          <p:cNvSpPr>
            <a:spLocks noGrp="1"/>
          </p:cNvSpPr>
          <p:nvPr>
            <p:ph type="title"/>
          </p:nvPr>
        </p:nvSpPr>
        <p:spPr>
          <a:xfrm>
            <a:off x="135180" y="118600"/>
            <a:ext cx="8843815" cy="488137"/>
          </a:xfrm>
          <a:ln w="12700">
            <a:solidFill>
              <a:srgbClr val="0070C0"/>
            </a:solidFill>
          </a:ln>
        </p:spPr>
        <p:txBody>
          <a:bodyPr/>
          <a:lstStyle/>
          <a:p>
            <a:r>
              <a:rPr lang="en-US" dirty="0"/>
              <a:t>Database Implementation</a:t>
            </a:r>
          </a:p>
        </p:txBody>
      </p:sp>
      <p:grpSp>
        <p:nvGrpSpPr>
          <p:cNvPr id="8" name="Google Shape;2415;p73">
            <a:extLst>
              <a:ext uri="{FF2B5EF4-FFF2-40B4-BE49-F238E27FC236}">
                <a16:creationId xmlns:a16="http://schemas.microsoft.com/office/drawing/2014/main" id="{2A3317D7-0532-2A4E-B2C6-59E00F84F862}"/>
              </a:ext>
            </a:extLst>
          </p:cNvPr>
          <p:cNvGrpSpPr/>
          <p:nvPr/>
        </p:nvGrpSpPr>
        <p:grpSpPr>
          <a:xfrm>
            <a:off x="286708" y="1458324"/>
            <a:ext cx="145405" cy="113794"/>
            <a:chOff x="4768325" y="2163475"/>
            <a:chExt cx="59700" cy="46725"/>
          </a:xfrm>
          <a:solidFill>
            <a:schemeClr val="accent4">
              <a:lumMod val="75000"/>
            </a:schemeClr>
          </a:solidFill>
        </p:grpSpPr>
        <p:sp>
          <p:nvSpPr>
            <p:cNvPr id="9" name="Google Shape;2416;p73">
              <a:extLst>
                <a:ext uri="{FF2B5EF4-FFF2-40B4-BE49-F238E27FC236}">
                  <a16:creationId xmlns:a16="http://schemas.microsoft.com/office/drawing/2014/main" id="{8A610551-04E0-E260-6DF4-701F8B04358C}"/>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 name="Google Shape;2417;p73">
              <a:extLst>
                <a:ext uri="{FF2B5EF4-FFF2-40B4-BE49-F238E27FC236}">
                  <a16:creationId xmlns:a16="http://schemas.microsoft.com/office/drawing/2014/main" id="{A01C31E5-B5CC-5BDE-938A-4BD38590BBF3}"/>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11" name="Rectangle 10">
            <a:extLst>
              <a:ext uri="{FF2B5EF4-FFF2-40B4-BE49-F238E27FC236}">
                <a16:creationId xmlns:a16="http://schemas.microsoft.com/office/drawing/2014/main" id="{6BFCDE2E-AB7D-C7A2-A955-3BE353876CE2}"/>
              </a:ext>
            </a:extLst>
          </p:cNvPr>
          <p:cNvSpPr/>
          <p:nvPr/>
        </p:nvSpPr>
        <p:spPr>
          <a:xfrm>
            <a:off x="135181" y="1806317"/>
            <a:ext cx="2291760" cy="524260"/>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sz="1600" dirty="0">
                <a:solidFill>
                  <a:srgbClr val="FFAB40"/>
                </a:solidFill>
                <a:latin typeface="Montserrat"/>
                <a:sym typeface="Montserrat"/>
              </a:rPr>
              <a:t>    </a:t>
            </a:r>
            <a:r>
              <a:rPr kumimoji="0" lang="en-US" sz="1600" b="0" i="0" u="none" strike="noStrike" kern="0" cap="none" spc="0" normalizeH="0" baseline="0" noProof="0" dirty="0">
                <a:ln>
                  <a:noFill/>
                </a:ln>
                <a:solidFill>
                  <a:srgbClr val="FFAB40"/>
                </a:solidFill>
                <a:effectLst/>
                <a:uLnTx/>
                <a:uFillTx/>
                <a:latin typeface="Montserrat"/>
                <a:sym typeface="Montserrat"/>
              </a:rPr>
              <a:t>Database</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Concepts</a:t>
            </a:r>
          </a:p>
        </p:txBody>
      </p:sp>
      <p:grpSp>
        <p:nvGrpSpPr>
          <p:cNvPr id="12" name="Google Shape;2415;p73">
            <a:extLst>
              <a:ext uri="{FF2B5EF4-FFF2-40B4-BE49-F238E27FC236}">
                <a16:creationId xmlns:a16="http://schemas.microsoft.com/office/drawing/2014/main" id="{EE65B383-E0B0-DCF7-2F7D-7E5B8F221B82}"/>
              </a:ext>
            </a:extLst>
          </p:cNvPr>
          <p:cNvGrpSpPr/>
          <p:nvPr/>
        </p:nvGrpSpPr>
        <p:grpSpPr>
          <a:xfrm>
            <a:off x="286281" y="2022694"/>
            <a:ext cx="145405" cy="113794"/>
            <a:chOff x="4768325" y="2163475"/>
            <a:chExt cx="59700" cy="46725"/>
          </a:xfrm>
          <a:solidFill>
            <a:schemeClr val="accent4">
              <a:lumMod val="75000"/>
            </a:schemeClr>
          </a:solidFill>
        </p:grpSpPr>
        <p:sp>
          <p:nvSpPr>
            <p:cNvPr id="13" name="Google Shape;2416;p73">
              <a:extLst>
                <a:ext uri="{FF2B5EF4-FFF2-40B4-BE49-F238E27FC236}">
                  <a16:creationId xmlns:a16="http://schemas.microsoft.com/office/drawing/2014/main" id="{68AED526-AD91-309E-DBA8-B5D238C793B7}"/>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417;p73">
              <a:extLst>
                <a:ext uri="{FF2B5EF4-FFF2-40B4-BE49-F238E27FC236}">
                  <a16:creationId xmlns:a16="http://schemas.microsoft.com/office/drawing/2014/main" id="{E505DC00-E827-ECB7-B2A9-67BE83CB26B2}"/>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415;p73">
            <a:extLst>
              <a:ext uri="{FF2B5EF4-FFF2-40B4-BE49-F238E27FC236}">
                <a16:creationId xmlns:a16="http://schemas.microsoft.com/office/drawing/2014/main" id="{25539B73-DEA9-237D-ADA2-2B3868FC0344}"/>
              </a:ext>
            </a:extLst>
          </p:cNvPr>
          <p:cNvGrpSpPr/>
          <p:nvPr/>
        </p:nvGrpSpPr>
        <p:grpSpPr>
          <a:xfrm>
            <a:off x="300164" y="2812923"/>
            <a:ext cx="145405" cy="113794"/>
            <a:chOff x="4768325" y="2163475"/>
            <a:chExt cx="59700" cy="46725"/>
          </a:xfrm>
          <a:solidFill>
            <a:schemeClr val="accent4">
              <a:lumMod val="75000"/>
            </a:schemeClr>
          </a:solidFill>
        </p:grpSpPr>
        <p:sp>
          <p:nvSpPr>
            <p:cNvPr id="16" name="Google Shape;2416;p73">
              <a:extLst>
                <a:ext uri="{FF2B5EF4-FFF2-40B4-BE49-F238E27FC236}">
                  <a16:creationId xmlns:a16="http://schemas.microsoft.com/office/drawing/2014/main" id="{B5E2611C-6A5A-D49A-60DC-3C5C07798A39}"/>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17;p73">
              <a:extLst>
                <a:ext uri="{FF2B5EF4-FFF2-40B4-BE49-F238E27FC236}">
                  <a16:creationId xmlns:a16="http://schemas.microsoft.com/office/drawing/2014/main" id="{654BCE88-D3F4-CD0F-7F9D-69EC0C99C271}"/>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 name="Diagram 17">
            <a:extLst>
              <a:ext uri="{FF2B5EF4-FFF2-40B4-BE49-F238E27FC236}">
                <a16:creationId xmlns:a16="http://schemas.microsoft.com/office/drawing/2014/main" id="{45F0E4E3-E6A3-FA98-2CB1-533464527527}"/>
              </a:ext>
            </a:extLst>
          </p:cNvPr>
          <p:cNvGraphicFramePr/>
          <p:nvPr>
            <p:extLst>
              <p:ext uri="{D42A27DB-BD31-4B8C-83A1-F6EECF244321}">
                <p14:modId xmlns:p14="http://schemas.microsoft.com/office/powerpoint/2010/main" val="2859786965"/>
              </p:ext>
            </p:extLst>
          </p:nvPr>
        </p:nvGraphicFramePr>
        <p:xfrm>
          <a:off x="2365882" y="123160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96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550629B4-54C1-0122-7D94-69C852135A2A}"/>
              </a:ext>
            </a:extLst>
          </p:cNvPr>
          <p:cNvSpPr>
            <a:spLocks noGrp="1"/>
          </p:cNvSpPr>
          <p:nvPr>
            <p:ph type="subTitle" idx="1"/>
          </p:nvPr>
        </p:nvSpPr>
        <p:spPr>
          <a:xfrm>
            <a:off x="135181" y="821659"/>
            <a:ext cx="2291760" cy="4168866"/>
          </a:xfrm>
          <a:noFill/>
          <a:ln w="19050">
            <a:solidFill>
              <a:schemeClr val="accent6">
                <a:lumMod val="50000"/>
                <a:lumOff val="50000"/>
              </a:schemeClr>
            </a:solidFill>
          </a:ln>
        </p:spPr>
        <p:txBody>
          <a:bodyP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r>
              <a:rPr kumimoji="0" lang="en-US" sz="1600" b="0" i="0" u="none" strike="noStrike" kern="0" cap="none" spc="0" normalizeH="0" baseline="0" noProof="0" dirty="0">
                <a:ln>
                  <a:noFill/>
                </a:ln>
                <a:solidFill>
                  <a:srgbClr val="FFAB40"/>
                </a:solidFill>
                <a:effectLst/>
                <a:uLnTx/>
                <a:uFillTx/>
                <a:latin typeface="Montserrat"/>
                <a:sym typeface="Montserrat"/>
              </a:rPr>
              <a:t> </a:t>
            </a:r>
            <a:endParaRPr lang="en-US" dirty="0">
              <a:solidFill>
                <a:srgbClr val="FFAB40"/>
              </a:solidFill>
            </a:endParaRP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solidFill>
                  <a:srgbClr val="FFAB40"/>
                </a:solidFill>
              </a:rPr>
              <a:t>   </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solidFill>
                  <a:srgbClr val="FFAB40"/>
                </a:solidFill>
              </a:rPr>
              <a:t>    F</a:t>
            </a:r>
            <a:r>
              <a:rPr kumimoji="0" lang="en-US" sz="1600" b="0" i="0" u="none" strike="noStrike" kern="0" cap="none" spc="0" normalizeH="0" baseline="0" noProof="0" dirty="0" err="1">
                <a:ln>
                  <a:noFill/>
                </a:ln>
                <a:solidFill>
                  <a:srgbClr val="FFAB40"/>
                </a:solidFill>
                <a:effectLst/>
                <a:uLnTx/>
                <a:uFillTx/>
                <a:latin typeface="Montserrat"/>
                <a:sym typeface="Montserrat"/>
              </a:rPr>
              <a:t>unctionalities</a:t>
            </a:r>
            <a:endParaRPr lang="en-US" dirty="0"/>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dirty="0"/>
              <a:t>   </a:t>
            </a:r>
          </a:p>
          <a:p>
            <a:pPr lvl="0">
              <a:buClr>
                <a:srgbClr val="FFAB40"/>
              </a:buClr>
              <a:defRPr/>
            </a:pPr>
            <a:r>
              <a:rPr lang="en-US" dirty="0">
                <a:solidFill>
                  <a:srgbClr val="FFAB40"/>
                </a:solidFill>
              </a:rPr>
              <a:t>    Database</a:t>
            </a:r>
          </a:p>
          <a:p>
            <a:pPr lvl="0">
              <a:buClr>
                <a:srgbClr val="FFAB40"/>
              </a:buClr>
              <a:defRPr/>
            </a:pPr>
            <a:r>
              <a:rPr lang="en-US" dirty="0">
                <a:solidFill>
                  <a:srgbClr val="FFAB40"/>
                </a:solidFill>
              </a:rPr>
              <a:t>    Objects</a:t>
            </a:r>
            <a:endParaRPr lang="en-US" dirty="0"/>
          </a:p>
          <a:p>
            <a:endParaRPr lang="en-US" dirty="0"/>
          </a:p>
          <a:p>
            <a:r>
              <a:rPr lang="en-US" dirty="0"/>
              <a:t>   </a:t>
            </a:r>
          </a:p>
          <a:p>
            <a:r>
              <a:rPr lang="en-US" dirty="0"/>
              <a:t>   </a:t>
            </a:r>
          </a:p>
        </p:txBody>
      </p:sp>
      <p:sp>
        <p:nvSpPr>
          <p:cNvPr id="6" name="Text Placeholder 2">
            <a:extLst>
              <a:ext uri="{FF2B5EF4-FFF2-40B4-BE49-F238E27FC236}">
                <a16:creationId xmlns:a16="http://schemas.microsoft.com/office/drawing/2014/main" id="{110B81C3-A951-79C5-7535-7CFBA5BDC3AB}"/>
              </a:ext>
            </a:extLst>
          </p:cNvPr>
          <p:cNvSpPr>
            <a:spLocks noGrp="1"/>
          </p:cNvSpPr>
          <p:nvPr>
            <p:ph type="body" idx="2"/>
          </p:nvPr>
        </p:nvSpPr>
        <p:spPr>
          <a:xfrm>
            <a:off x="2578195" y="842284"/>
            <a:ext cx="6400799" cy="4168866"/>
          </a:xfrm>
          <a:ln>
            <a:solidFill>
              <a:srgbClr val="0070C0"/>
            </a:solidFill>
          </a:ln>
        </p:spPr>
        <p:txBody>
          <a:bodyPr/>
          <a:lstStyle/>
          <a:p>
            <a:pPr marL="0" marR="0" indent="0">
              <a:lnSpc>
                <a:spcPct val="107000"/>
              </a:lnSpc>
              <a:spcBef>
                <a:spcPts val="0"/>
              </a:spcBef>
              <a:spcAft>
                <a:spcPts val="0"/>
              </a:spcAft>
              <a:buNone/>
            </a:pPr>
            <a:r>
              <a:rPr lang="en-US" sz="1800" dirty="0">
                <a:latin typeface="Times New Roman" panose="02020603050405020304" pitchFamily="18" charset="0"/>
                <a:cs typeface="Arial" panose="020B0604020202020204" pitchFamily="34" charset="0"/>
              </a:rPr>
              <a:t>To construct the Security part of this project We have used a </a:t>
            </a:r>
            <a:r>
              <a:rPr lang="en-US" sz="1800" b="1" i="1" dirty="0">
                <a:solidFill>
                  <a:srgbClr val="00B0F0"/>
                </a:solidFill>
                <a:latin typeface="Times New Roman" panose="02020603050405020304" pitchFamily="18" charset="0"/>
                <a:cs typeface="Arial" panose="020B0604020202020204" pitchFamily="34" charset="0"/>
              </a:rPr>
              <a:t>DISCRETIIONARY ACCESS CONTROL </a:t>
            </a:r>
            <a:r>
              <a:rPr lang="en-US" sz="1800" dirty="0">
                <a:solidFill>
                  <a:srgbClr val="00B0F0"/>
                </a:solidFill>
                <a:latin typeface="Times New Roman" panose="02020603050405020304" pitchFamily="18" charset="0"/>
                <a:cs typeface="Arial" panose="020B0604020202020204" pitchFamily="34" charset="0"/>
              </a:rPr>
              <a:t>(DAC) </a:t>
            </a:r>
            <a:r>
              <a:rPr lang="en-US" sz="1800" dirty="0">
                <a:latin typeface="Times New Roman" panose="02020603050405020304" pitchFamily="18" charset="0"/>
                <a:cs typeface="Arial" panose="020B0604020202020204" pitchFamily="34" charset="0"/>
              </a:rPr>
              <a:t>mechanism which advices us to grant permission for each account on schema, table, view, … and other database objects by the head of security database admin (DBA) which is in our case SECURITY_ADMIN.</a:t>
            </a:r>
          </a:p>
          <a:p>
            <a:pPr marL="0" marR="0" indent="0">
              <a:lnSpc>
                <a:spcPct val="107000"/>
              </a:lnSpc>
              <a:spcBef>
                <a:spcPts val="0"/>
              </a:spcBef>
              <a:spcAft>
                <a:spcPts val="0"/>
              </a:spcAft>
              <a:buNone/>
            </a:pPr>
            <a:r>
              <a:rPr lang="en-US" sz="1800" dirty="0">
                <a:latin typeface="Times New Roman" panose="02020603050405020304" pitchFamily="18" charset="0"/>
                <a:cs typeface="Arial" panose="020B0604020202020204" pitchFamily="34" charset="0"/>
              </a:rPr>
              <a:t>	</a:t>
            </a:r>
            <a:endParaRPr lang="en-US" dirty="0"/>
          </a:p>
        </p:txBody>
      </p:sp>
      <p:sp>
        <p:nvSpPr>
          <p:cNvPr id="7" name="Title 3">
            <a:extLst>
              <a:ext uri="{FF2B5EF4-FFF2-40B4-BE49-F238E27FC236}">
                <a16:creationId xmlns:a16="http://schemas.microsoft.com/office/drawing/2014/main" id="{6D13DBC9-EA3E-9DEA-CBC9-755DC091B796}"/>
              </a:ext>
            </a:extLst>
          </p:cNvPr>
          <p:cNvSpPr>
            <a:spLocks noGrp="1"/>
          </p:cNvSpPr>
          <p:nvPr>
            <p:ph type="title"/>
          </p:nvPr>
        </p:nvSpPr>
        <p:spPr>
          <a:xfrm>
            <a:off x="135180" y="118600"/>
            <a:ext cx="8843815" cy="488137"/>
          </a:xfrm>
          <a:ln w="12700">
            <a:solidFill>
              <a:srgbClr val="0070C0"/>
            </a:solidFill>
          </a:ln>
        </p:spPr>
        <p:txBody>
          <a:bodyPr/>
          <a:lstStyle/>
          <a:p>
            <a:r>
              <a:rPr lang="en-US" dirty="0"/>
              <a:t>Database Implementation</a:t>
            </a:r>
          </a:p>
        </p:txBody>
      </p:sp>
      <p:grpSp>
        <p:nvGrpSpPr>
          <p:cNvPr id="8" name="Google Shape;2415;p73">
            <a:extLst>
              <a:ext uri="{FF2B5EF4-FFF2-40B4-BE49-F238E27FC236}">
                <a16:creationId xmlns:a16="http://schemas.microsoft.com/office/drawing/2014/main" id="{645FF25C-05E9-F9D5-BF08-EE3BE672FFAB}"/>
              </a:ext>
            </a:extLst>
          </p:cNvPr>
          <p:cNvGrpSpPr/>
          <p:nvPr/>
        </p:nvGrpSpPr>
        <p:grpSpPr>
          <a:xfrm>
            <a:off x="286708" y="1458324"/>
            <a:ext cx="145405" cy="113794"/>
            <a:chOff x="4768325" y="2163475"/>
            <a:chExt cx="59700" cy="46725"/>
          </a:xfrm>
          <a:solidFill>
            <a:schemeClr val="accent4">
              <a:lumMod val="75000"/>
            </a:schemeClr>
          </a:solidFill>
        </p:grpSpPr>
        <p:sp>
          <p:nvSpPr>
            <p:cNvPr id="9" name="Google Shape;2416;p73">
              <a:extLst>
                <a:ext uri="{FF2B5EF4-FFF2-40B4-BE49-F238E27FC236}">
                  <a16:creationId xmlns:a16="http://schemas.microsoft.com/office/drawing/2014/main" id="{1E992FDC-BD63-69D0-E033-50CD5B80DA40}"/>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0" name="Google Shape;2417;p73">
              <a:extLst>
                <a:ext uri="{FF2B5EF4-FFF2-40B4-BE49-F238E27FC236}">
                  <a16:creationId xmlns:a16="http://schemas.microsoft.com/office/drawing/2014/main" id="{162E7BED-EEED-7D8E-5C42-4DA846328575}"/>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11" name="Rectangle 10">
            <a:extLst>
              <a:ext uri="{FF2B5EF4-FFF2-40B4-BE49-F238E27FC236}">
                <a16:creationId xmlns:a16="http://schemas.microsoft.com/office/drawing/2014/main" id="{F5239DD8-E826-78C7-80CF-C02286B5112E}"/>
              </a:ext>
            </a:extLst>
          </p:cNvPr>
          <p:cNvSpPr/>
          <p:nvPr/>
        </p:nvSpPr>
        <p:spPr>
          <a:xfrm>
            <a:off x="136187" y="2587065"/>
            <a:ext cx="2291760" cy="524260"/>
          </a:xfrm>
          <a:prstGeom prst="rect">
            <a:avLst/>
          </a:prstGeom>
          <a:solidFill>
            <a:schemeClr val="accent6">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lang="en-US" sz="1600" dirty="0">
                <a:solidFill>
                  <a:srgbClr val="FFAB40"/>
                </a:solidFill>
                <a:latin typeface="Montserrat"/>
                <a:sym typeface="Montserrat"/>
              </a:rPr>
              <a:t>    </a:t>
            </a:r>
            <a:r>
              <a:rPr kumimoji="0" lang="en-US" sz="1600" b="0" i="0" u="none" strike="noStrike" kern="0" cap="none" spc="0" normalizeH="0" baseline="0" noProof="0" dirty="0">
                <a:ln>
                  <a:noFill/>
                </a:ln>
                <a:solidFill>
                  <a:srgbClr val="FFAB40"/>
                </a:solidFill>
                <a:effectLst/>
                <a:uLnTx/>
                <a:uFillTx/>
                <a:latin typeface="Montserrat"/>
                <a:sym typeface="Montserrat"/>
              </a:rPr>
              <a:t>Database</a:t>
            </a:r>
          </a:p>
          <a:p>
            <a:pPr marL="457200" marR="0" lvl="0" indent="-342900" algn="l" defTabSz="914400" rtl="0" eaLnBrk="1" fontAlgn="auto" latinLnBrk="0" hangingPunct="1">
              <a:lnSpc>
                <a:spcPct val="100000"/>
              </a:lnSpc>
              <a:spcBef>
                <a:spcPts val="0"/>
              </a:spcBef>
              <a:spcAft>
                <a:spcPts val="0"/>
              </a:spcAft>
              <a:buClr>
                <a:srgbClr val="FFAB40"/>
              </a:buClr>
              <a:buSzPts val="1600"/>
              <a:buFont typeface="Montserrat"/>
              <a:buNone/>
              <a:tabLst/>
              <a:defRPr/>
            </a:pPr>
            <a:r>
              <a:rPr kumimoji="0" lang="en-US" sz="1600" b="0" i="0" u="none" strike="noStrike" kern="0" cap="none" spc="0" normalizeH="0" baseline="0" noProof="0" dirty="0">
                <a:ln>
                  <a:noFill/>
                </a:ln>
                <a:solidFill>
                  <a:srgbClr val="FFAB40"/>
                </a:solidFill>
                <a:effectLst/>
                <a:uLnTx/>
                <a:uFillTx/>
                <a:latin typeface="Montserrat"/>
                <a:sym typeface="Montserrat"/>
              </a:rPr>
              <a:t>    Security</a:t>
            </a:r>
          </a:p>
        </p:txBody>
      </p:sp>
      <p:grpSp>
        <p:nvGrpSpPr>
          <p:cNvPr id="12" name="Google Shape;2415;p73">
            <a:extLst>
              <a:ext uri="{FF2B5EF4-FFF2-40B4-BE49-F238E27FC236}">
                <a16:creationId xmlns:a16="http://schemas.microsoft.com/office/drawing/2014/main" id="{AB956820-57F8-C6EE-209E-846DA0E2B417}"/>
              </a:ext>
            </a:extLst>
          </p:cNvPr>
          <p:cNvGrpSpPr/>
          <p:nvPr/>
        </p:nvGrpSpPr>
        <p:grpSpPr>
          <a:xfrm>
            <a:off x="286281" y="2022694"/>
            <a:ext cx="145405" cy="113794"/>
            <a:chOff x="4768325" y="2163475"/>
            <a:chExt cx="59700" cy="46725"/>
          </a:xfrm>
          <a:solidFill>
            <a:schemeClr val="accent4">
              <a:lumMod val="75000"/>
            </a:schemeClr>
          </a:solidFill>
        </p:grpSpPr>
        <p:sp>
          <p:nvSpPr>
            <p:cNvPr id="13" name="Google Shape;2416;p73">
              <a:extLst>
                <a:ext uri="{FF2B5EF4-FFF2-40B4-BE49-F238E27FC236}">
                  <a16:creationId xmlns:a16="http://schemas.microsoft.com/office/drawing/2014/main" id="{2FE551E3-EF3E-A39A-5196-2D6A98FB5CAD}"/>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417;p73">
              <a:extLst>
                <a:ext uri="{FF2B5EF4-FFF2-40B4-BE49-F238E27FC236}">
                  <a16:creationId xmlns:a16="http://schemas.microsoft.com/office/drawing/2014/main" id="{280B1593-F0D0-96D4-6908-346825886433}"/>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415;p73">
            <a:extLst>
              <a:ext uri="{FF2B5EF4-FFF2-40B4-BE49-F238E27FC236}">
                <a16:creationId xmlns:a16="http://schemas.microsoft.com/office/drawing/2014/main" id="{144CFEF5-6245-21CC-95D9-D9251774976E}"/>
              </a:ext>
            </a:extLst>
          </p:cNvPr>
          <p:cNvGrpSpPr/>
          <p:nvPr/>
        </p:nvGrpSpPr>
        <p:grpSpPr>
          <a:xfrm>
            <a:off x="300164" y="2812923"/>
            <a:ext cx="145405" cy="113794"/>
            <a:chOff x="4768325" y="2163475"/>
            <a:chExt cx="59700" cy="46725"/>
          </a:xfrm>
          <a:solidFill>
            <a:schemeClr val="accent4">
              <a:lumMod val="75000"/>
            </a:schemeClr>
          </a:solidFill>
        </p:grpSpPr>
        <p:sp>
          <p:nvSpPr>
            <p:cNvPr id="19" name="Google Shape;2416;p73">
              <a:extLst>
                <a:ext uri="{FF2B5EF4-FFF2-40B4-BE49-F238E27FC236}">
                  <a16:creationId xmlns:a16="http://schemas.microsoft.com/office/drawing/2014/main" id="{34B8289E-6F0A-B8B7-1F1E-CF3005E517F6}"/>
                </a:ext>
              </a:extLst>
            </p:cNvPr>
            <p:cNvSpPr/>
            <p:nvPr/>
          </p:nvSpPr>
          <p:spPr>
            <a:xfrm>
              <a:off x="4768325" y="2163475"/>
              <a:ext cx="35375" cy="46725"/>
            </a:xfrm>
            <a:custGeom>
              <a:avLst/>
              <a:gdLst/>
              <a:ahLst/>
              <a:cxnLst/>
              <a:rect l="l" t="t" r="r" b="b"/>
              <a:pathLst>
                <a:path w="1415" h="1869" extrusionOk="0">
                  <a:moveTo>
                    <a:pt x="0" y="0"/>
                  </a:moveTo>
                  <a:lnTo>
                    <a:pt x="895" y="931"/>
                  </a:lnTo>
                  <a:lnTo>
                    <a:pt x="0" y="1868"/>
                  </a:lnTo>
                  <a:lnTo>
                    <a:pt x="520" y="1868"/>
                  </a:lnTo>
                  <a:lnTo>
                    <a:pt x="1414" y="931"/>
                  </a:lnTo>
                  <a:lnTo>
                    <a:pt x="520"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17;p73">
              <a:extLst>
                <a:ext uri="{FF2B5EF4-FFF2-40B4-BE49-F238E27FC236}">
                  <a16:creationId xmlns:a16="http://schemas.microsoft.com/office/drawing/2014/main" id="{059CD960-C4CE-A337-6A62-98CE01B31B3B}"/>
                </a:ext>
              </a:extLst>
            </p:cNvPr>
            <p:cNvSpPr/>
            <p:nvPr/>
          </p:nvSpPr>
          <p:spPr>
            <a:xfrm>
              <a:off x="4792475" y="2163475"/>
              <a:ext cx="35550" cy="46725"/>
            </a:xfrm>
            <a:custGeom>
              <a:avLst/>
              <a:gdLst/>
              <a:ahLst/>
              <a:cxnLst/>
              <a:rect l="l" t="t" r="r" b="b"/>
              <a:pathLst>
                <a:path w="1422" h="1869" extrusionOk="0">
                  <a:moveTo>
                    <a:pt x="1" y="0"/>
                  </a:moveTo>
                  <a:lnTo>
                    <a:pt x="895" y="931"/>
                  </a:lnTo>
                  <a:lnTo>
                    <a:pt x="1" y="1868"/>
                  </a:lnTo>
                  <a:lnTo>
                    <a:pt x="527" y="1868"/>
                  </a:lnTo>
                  <a:lnTo>
                    <a:pt x="1422" y="931"/>
                  </a:lnTo>
                  <a:lnTo>
                    <a:pt x="527" y="0"/>
                  </a:lnTo>
                  <a:close/>
                </a:path>
              </a:pathLst>
            </a:cu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1" name="Diagram 20">
            <a:extLst>
              <a:ext uri="{FF2B5EF4-FFF2-40B4-BE49-F238E27FC236}">
                <a16:creationId xmlns:a16="http://schemas.microsoft.com/office/drawing/2014/main" id="{09075F9D-34AF-6070-1B1B-CEC9DAAFE624}"/>
              </a:ext>
            </a:extLst>
          </p:cNvPr>
          <p:cNvGraphicFramePr/>
          <p:nvPr>
            <p:extLst>
              <p:ext uri="{D42A27DB-BD31-4B8C-83A1-F6EECF244321}">
                <p14:modId xmlns:p14="http://schemas.microsoft.com/office/powerpoint/2010/main" val="633388134"/>
              </p:ext>
            </p:extLst>
          </p:nvPr>
        </p:nvGraphicFramePr>
        <p:xfrm>
          <a:off x="3421553" y="2512903"/>
          <a:ext cx="4608667" cy="234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379672"/>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988</Words>
  <Application>Microsoft Office PowerPoint</Application>
  <PresentationFormat>On-screen Show (16:9)</PresentationFormat>
  <Paragraphs>192</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Montserrat</vt:lpstr>
      <vt:lpstr>Montserrat ExtraBold</vt:lpstr>
      <vt:lpstr>Montserrat ExtraLight</vt:lpstr>
      <vt:lpstr>Times New Roman</vt:lpstr>
      <vt:lpstr>Futuristic Background by Slidesgo</vt:lpstr>
      <vt:lpstr>School Managemet Sytem</vt:lpstr>
      <vt:lpstr>CONTENTS</vt:lpstr>
      <vt:lpstr>About The Project</vt:lpstr>
      <vt:lpstr>About The Project</vt:lpstr>
      <vt:lpstr>About The Project</vt:lpstr>
      <vt:lpstr>About The Project</vt:lpstr>
      <vt:lpstr>Database Implementation</vt:lpstr>
      <vt:lpstr>Database Implementation</vt:lpstr>
      <vt:lpstr>Database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Managemet Sytem</dc:title>
  <dc:creator>hp pavilion</dc:creator>
  <cp:lastModifiedBy>sgc</cp:lastModifiedBy>
  <cp:revision>11</cp:revision>
  <dcterms:modified xsi:type="dcterms:W3CDTF">2023-02-26T17:50:38Z</dcterms:modified>
</cp:coreProperties>
</file>