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3"/>
    <p:sldMasterId id="2147483686" r:id="rId4"/>
    <p:sldMasterId id="2147483698" r:id="rId5"/>
  </p:sldMasterIdLst>
  <p:notesMasterIdLst>
    <p:notesMasterId r:id="rId33"/>
  </p:notesMasterIdLst>
  <p:handoutMasterIdLst>
    <p:handoutMasterId r:id="rId34"/>
  </p:handoutMasterIdLst>
  <p:sldIdLst>
    <p:sldId id="559" r:id="rId6"/>
    <p:sldId id="510" r:id="rId7"/>
    <p:sldId id="511" r:id="rId8"/>
    <p:sldId id="512" r:id="rId9"/>
    <p:sldId id="564" r:id="rId10"/>
    <p:sldId id="562" r:id="rId11"/>
    <p:sldId id="513" r:id="rId12"/>
    <p:sldId id="517" r:id="rId13"/>
    <p:sldId id="627" r:id="rId14"/>
    <p:sldId id="589" r:id="rId15"/>
    <p:sldId id="629" r:id="rId16"/>
    <p:sldId id="630" r:id="rId17"/>
    <p:sldId id="628" r:id="rId18"/>
    <p:sldId id="519" r:id="rId19"/>
    <p:sldId id="520" r:id="rId20"/>
    <p:sldId id="521" r:id="rId21"/>
    <p:sldId id="579" r:id="rId22"/>
    <p:sldId id="580" r:id="rId23"/>
    <p:sldId id="581" r:id="rId24"/>
    <p:sldId id="633" r:id="rId25"/>
    <p:sldId id="635" r:id="rId26"/>
    <p:sldId id="631" r:id="rId27"/>
    <p:sldId id="583" r:id="rId28"/>
    <p:sldId id="582" r:id="rId29"/>
    <p:sldId id="584" r:id="rId30"/>
    <p:sldId id="624" r:id="rId31"/>
    <p:sldId id="625" r:id="rId32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0000FF"/>
    <a:srgbClr val="CC0000"/>
    <a:srgbClr val="009900"/>
    <a:srgbClr val="FFCC00"/>
    <a:srgbClr val="FF66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A7F4B-EE02-40CD-BB03-9903ACCAA59E}" v="1" dt="2025-03-28T12:30:48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7" autoAdjust="0"/>
    <p:restoredTop sz="94728" autoAdjust="0"/>
  </p:normalViewPr>
  <p:slideViewPr>
    <p:cSldViewPr snapToGrid="0">
      <p:cViewPr varScale="1">
        <p:scale>
          <a:sx n="85" d="100"/>
          <a:sy n="85" d="100"/>
        </p:scale>
        <p:origin x="1001" y="69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8DEA7F4B-EE02-40CD-BB03-9903ACCAA59E}"/>
    <pc:docChg chg="addSld delSld modSld">
      <pc:chgData name="Corcoran, Sean" userId="3f12d0a3-3c97-4340-8007-c8fe7e07551f" providerId="ADAL" clId="{8DEA7F4B-EE02-40CD-BB03-9903ACCAA59E}" dt="2025-03-28T12:31:09.552" v="2" actId="47"/>
      <pc:docMkLst>
        <pc:docMk/>
      </pc:docMkLst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3570834858" sldId="510"/>
        </pc:sldMkLst>
      </pc:sldChg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3292944403" sldId="511"/>
        </pc:sldMkLst>
      </pc:sldChg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4003562400" sldId="512"/>
        </pc:sldMkLst>
      </pc:sldChg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3478825029" sldId="559"/>
        </pc:sldMkLst>
      </pc:sldChg>
      <pc:sldChg chg="add del mod modShow">
        <pc:chgData name="Corcoran, Sean" userId="3f12d0a3-3c97-4340-8007-c8fe7e07551f" providerId="ADAL" clId="{8DEA7F4B-EE02-40CD-BB03-9903ACCAA59E}" dt="2025-03-28T12:31:09.552" v="2" actId="47"/>
        <pc:sldMkLst>
          <pc:docMk/>
          <pc:sldMk cId="3800913166" sldId="561"/>
        </pc:sldMkLst>
      </pc:sldChg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1509110047" sldId="562"/>
        </pc:sldMkLst>
      </pc:sldChg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4148019984" sldId="5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46.287"/>
    </inkml:context>
    <inkml:brush xml:id="br0">
      <inkml:brushProperty name="width" value="0.2" units="cm"/>
      <inkml:brushProperty name="height" value="0.2" units="cm"/>
      <inkml:brushProperty name="color" value="#BB5B18"/>
      <inkml:brushProperty name="inkEffects" value="bronze"/>
      <inkml:brushProperty name="anchorX" value="-20261.50195"/>
      <inkml:brushProperty name="anchorY" value="-4253.52295"/>
      <inkml:brushProperty name="scaleFactor" value="0.5"/>
    </inkml:brush>
  </inkml:definitions>
  <inkml:trace contextRef="#ctx0" brushRef="#br0">6 130 4288 0 0,'0'0'0'0'0,"0"0"448"0"0,0 0-9 0 0,0 0 674 0 0,0 0-455 0 0,0 0-248 0 0,0 0 26 0 0,-1 3-100 0 0,0-1 148 0 0,0 1 166 0 0,0-1-59 0 0,0 0-338 0 0,1-1 105 0 0,0-1 347 0 0,0 0-49 0 0,0 0-148 0 0,0 0-189 0 0,0 0 63 0 0,0 0-12 0 0,0 0 12 0 0,0 0 37 0 0,3-1-18 0 0,1-1-1 0 0,2 0-232 0 0,1-2-9 0 0,4 2 118 0 0,1 0-47 0 0,4-1 27 0 0,2-1 16 0 0,0-1 34 0 0,3-1-9 0 0,-2-2 6 0 0,1-1-28 0 0,-1 3-20 0 0,-1 3-145 0 0,-1 2-111 0 0,1 2 21 0 0,-1 1-21 0 0,1 1 0 0 0,0-1 0 0 0,0 1 0 0 0,-2 0 0 0 0,0 1 0 0 0,2-1 122 0 0,-2 0-73 0 0,-2-2 19 0 0,-1-2-3 0 0,-2 0-75 0 0,0 0 20 0 0,1 0-10 0 0,-2 0 0 0 0,1-2 0 0 0,2 1 0 0 0,1-2 75 0 0,0 0-22 0 0,0 5-63 0 0,1 0 20 0 0,0 2 65 0 0,-1-1-96 0 0,-3 0 31 0 0,1 0 65 0 0,-1-1-22 0 0,1 0-63 0 0,2 1 95 0 0,1-1-106 0 0,1 3 31 0 0,2-1-10 0 0,0 0 0 0 0,-2-1 75 0 0,-1-2-96 0 0,-1 0 31 0 0,-2 0 65 0 0,2-1-96 0 0,-1 0 125 0 0,2 0-38 0 0,0 1 33 0 0,-1-1-6 0 0,1 1-109 0 0,0 0 126 0 0,0-1-44 0 0,1 1-79 0 0,1-1 101 0 0,-2 1-109 0 0,1 0-230 0 0,1-2 223 0 0,-1 0 20 0 0,-2 0-7 0 0,2 1 15 0 0,2 0 0 0 0,1 1 0 0 0,-1 2 0 0 0,2 0 0 0 0,1 0 0 0 0,-1 0 94 0 0,-1 1-18 0 0,-2-1 10 0 0,-2-1 2 0 0,-2 1-102 0 0,2-1 28 0 0,1 0-14 0 0,1-3 0 0 0,1-1 0 0 0,1-3 0 0 0,1 2 0 0 0,1 1 0 0 0,-1 1 0 0 0,-2 0 0 0 0,-2 1 0 0 0,0 1 215 0 0,-1 0 22 0 0,0 0-142 0 0,2 1-95 0 0,1 1 21 0 0,-1 1-21 0 0,-1-2 0 0 0,-1 0-84 0 0,1 0-22 0 0,-2-1-9 0 0,0 1 80 0 0,2-1 302 0 0,2 0-212 0 0,1-1-57 0 0,-1 0 22 0 0,0-1-20 0 0,-3 1 0 0 0,0 1 0 0 0,2 0 75 0 0,2 1-96 0 0,-1 0 31 0 0,-2-1-10 0 0,2 1 0 0 0,0-2 0 0 0,2 1 0 0 0,-1 0 0 0 0,-1-1 0 0 0,0 0 0 0 0,3 1 0 0 0,0 0 0 0 0,1 3 0 0 0,1-1 0 0 0,0 0 0 0 0,-2-1 0 0 0,-2 0 0 0 0,0-1 0 0 0,1 0 0 0 0,0-1 0 0 0,1 0 0 0 0,1 1 0 0 0,1 0 0 0 0,-3 0 0 0 0,-1 0 0 0 0,0 1 0 0 0,0 1 0 0 0,3 0 0 0 0,1 0 0 0 0,1-1 0 0 0,1-2 0 0 0,1 1 0 0 0,0 0 0 0 0,1 0 0 0 0,0 3 0 0 0,-1 1 0 0 0,1-1 0 0 0,0-2 0 0 0,1-1-84 0 0,0 0-228 0 0,3 1 219 0 0,-4 1 96 0 0,-3-1-29 0 0,-4 0 26 0 0,0-2 0 0 0,1 0 150 0 0,1-1 106 0 0,0 0-171 0 0,2 0-85 0 0,0 1 21 0 0,-2 3-21 0 0,-3-2 0 0 0,0 1 0 0 0,-2-2 0 0 0,-2 0 0 0 0,-1 2 0 0 0,3 1 0 0 0,1 0 0 0 0,0 0 0 0 0,-1-1 0 0 0,1-1 0 0 0,-2 0 0 0 0,-2 0 0 0 0,2 1 0 0 0,2-2 0 0 0,-1-1 0 0 0,-1 1 0 0 0,2 1 0 0 0,1-1 0 0 0,2-1 0 0 0,-2 2 0 0 0,-1 0 0 0 0,1 1 0 0 0,1-1 0 0 0,2-1 0 0 0,1 0 0 0 0,-3 0 0 0 0,-2 0 0 0 0,3 1 0 0 0,2 0 0 0 0,0 1-93 0 0,0 0-170 0 0,0-3 183 0 0,-2-1 82 0 0,-3 0-24 0 0,-4 1 22 0 0,-2 2 94 0 0,0 2 168 0 0,1-1-275 0 0,2 1-251 0 0,1-2 205 0 0,2 1 61 0 0,2-1-24 0 0,1 0 22 0 0,0 2 0 0 0,2 1 0 0 0,-3-1 0 0 0,-2-1 0 0 0,0-2 0 0 0,1-1 0 0 0,-3 1 94 0 0,0 0-121 0 0,2 1 40 0 0,-3 0-13 0 0,-1 0 112 0 0,0-2 99 0 0,1-4-143 0 0,1 1-68 0 0,0 4 17 0 0,0 2-17 0 0,-1 1 0 0 0,0-1 0 0 0,1 0 0 0 0,-2-2 0 0 0,0 1 0 0 0,1 0 0 0 0,1-1 0 0 0,1 1 0 0 0,-2 1 0 0 0,-1 1 0 0 0,-1 0 0 0 0,0 0-102 0 0,1 0-168 0 0,2-1 182 0 0,1 1 91 0 0,1-2-26 0 0,1-2 23 0 0,2 0 84 0 0,0 0-108 0 0,1-3-66 0 0,1 1 119 0 0,0 3-44 0 0,0 2 15 0 0,1 0 0 0 0,-2 0 75 0 0,-2-1-96 0 0,-3 0 31 0 0,-3-1-10 0 0,-4-1 0 0 0,1 0 168 0 0,1 1-10 0 0,4 1-90 0 0,2 0-68 0 0,3 0 14 0 0,1 0-14 0 0,2 0 0 0 0,-1 0 0 0 0,1 0 0 0 0,-1 1 0 0 0,0-2 0 0 0,-3-1 0 0 0,-3 0 0 0 0,1 1 0 0 0,-1 2 0 0 0,-4-2 0 0 0,2 2-93 0 0,1 1-216 0 0,1-2 214 0 0,1-1 98 0 0,-1 0-29 0 0,2-2 26 0 0,-2 1 0 0 0,-1 0 0 0 0,0 1 0 0 0,-1 0 0 0 0,2-2 0 0 0,1 0 0 0 0,0 2 0 0 0,-1 0 0 0 0,3 1 0 0 0,1-1 0 0 0,-2-1 0 0 0,0 1 0 0 0,-1 1 0 0 0,-1 1 84 0 0,-2-2-108 0 0,2 1 36 0 0,2-1 128 0 0,0 1-68 0 0,-2-1 28 0 0,1 0-4 0 0,1 0-112 0 0,-1 0 32 0 0,1 0-16 0 0,2 1 75 0 0,-1-1-96 0 0,0 1 31 0 0,0-3-10 0 0,-1 0 0 0 0,-2 0 0 0 0,3 1 0 0 0,-2 1 0 0 0,-1 0-112 0 0,-1 1-24 0 0,-2 0-9 0 0,0 1-6 0 0,-1 0 177 0 0,2 1-52 0 0,3-1 26 0 0,2 0 0 0 0,2 1 0 0 0,-1 0 0 0 0,-2-1 0 0 0,0-1 84 0 0,2-1 182 0 0,2 1-281 0 0,0-1-249 0 0,0 0 205 0 0,-2 1 154 0 0,-3 0-3 0 0,-1-1 31 0 0,0 2 3 0 0,-1 0-147 0 0,0 0 42 0 0,1-2-21 0 0,1 2 0 0 0,3-1 0 0 0,1 0 0 0 0,-2 0 0 0 0,-1-1 75 0 0,0-1-96 0 0,1 0 31 0 0,1 0-10 0 0,1 0 0 0 0,-2 1 0 0 0,-1-1 0 0 0,0 0 0 0 0,1 0 0 0 0,-2-1 0 0 0,-2 1 0 0 0,0 1 0 0 0,1 1-149 0 0,2 2-107 0 0,0 0 171 0 0,2 2 10 0 0,-1 0 75 0 0,-1 0-11 0 0,1-1 11 0 0,-2-2 0 0 0,-1-1 0 0 0,0 1 0 0 0,0-1 0 0 0,-1 0 0 0 0,0-1 0 0 0,2-2 0 0 0,2 1 0 0 0,1 2-149 0 0,0 1-42 0 0,1 1 125 0 0,2 1 335 0 0,-2-2-250 0 0,-2 1-162 0 0,-1-1 80 0 0,-2-2-35 0 0,0-1 262 0 0,-3 2-102 0 0,1-1 37 0 0,-1 1-114 0 0,0-1 31 0 0,2 0-16 0 0,0-1 0 0 0,2-1 0 0 0,-2 1 0 0 0,-1 1 0 0 0,1-1 0 0 0,0 0 0 0 0,-2 1 0 0 0,-2 0 0 0 0,0 0 0 0 0,-2 1 0 0 0,2 0 0 0 0,0 1 0 0 0,1 0 0 0 0,1 0 0 0 0,-1-1 0 0 0,0-1 0 0 0,-2 0 0 0 0,-1 0 0 0 0,1 0 0 0 0,2-1 0 0 0,-1 0 0 0 0,0-1 0 0 0,2 1 0 0 0,2 1 0 0 0,2 0 0 0 0,-1 0-149 0 0,-2 1 70 0 0,1 0-19 0 0,1 1 112 0 0,0-1-30 0 0,1 0 16 0 0,-2 0 0 0 0,-1 0 0 0 0,0 0 0 0 0,0-1 0 0 0,-2 1 94 0 0,2 0 28 0 0,1-2-76 0 0,3-2-46 0 0,1-1 10 0 0,3 3-10 0 0,-1 1 0 0 0,-2 0 0 0 0,-2 0 0 0 0,-1 0 0 0 0,-3 0 0 0 0,0 1 0 0 0,-1 0 0 0 0,3 0 0 0 0,0 0 0 0 0,4 1 0 0 0,-1 0 0 0 0,-1 0 0 0 0,1 0 0 0 0,0 0-177 0 0,-2-1 153 0 0,-2 1 20 0 0,2 0-7 0 0,0 0 11 0 0,0-2 0 0 0,3-1 0 0 0,-1-1 0 0 0,2 3 0 0 0,0 3 0 0 0,-1 1 0 0 0,-2-1 0 0 0,-4 0 0 0 0,0-2 0 0 0,1 0 0 0 0,1-1 0 0 0,3-3 0 0 0,0-1 0 0 0,2 0 178 0 0,0 0-154 0 0,0 1-20 0 0,0 1 6 0 0,0 1-10 0 0,0 1 0 0 0,0 0 0 0 0,1 0 0 0 0,-1 0 0 0 0,-1-1 0 0 0,-2-1 0 0 0,-2 0 0 0 0,-1 0 0 0 0,1-1 0 0 0,1 1 0 0 0,0-2 0 0 0,1 0 0 0 0,-1 3 0 0 0,0 1 0 0 0,-2 0 0 0 0,-3 1 0 0 0,0 2 0 0 0,1 0 0 0 0,0 0 0 0 0,-1-1 0 0 0,0 0 0 0 0,0-1 0 0 0,0 0 0 0 0,0-1 75 0 0,0 1-96 0 0,1 1 106 0 0,1 1-106 0 0,1 1-71 0 0,0 0 121 0 0,0-2-44 0 0,1-2 15 0 0,0-1-74 0 0,0 1-54 0 0,-2 0 85 0 0,0-1 43 0 0,0 3-11 0 0,0 1 11 0 0,-1-2 234 0 0,1-1-208 0 0,-2 1-19 0 0,-2 0 6 0 0,0-1-13 0 0,0 0 0 0 0,0-1 0 0 0,2 0 0 0 0,1 0 0 0 0,0-1 0 0 0,-1 1 0 0 0,2-1 0 0 0,2 1 0 0 0,1 1 0 0 0,0 1 0 0 0,1 0 0 0 0,1-2 0 0 0,0 0 0 0 0,0 0 0 0 0,-1 0 0 0 0,1 0 0 0 0,-1 2 0 0 0,-1 0 0 0 0,-2 0 0 0 0,-2 1 0 0 0,-1-1 0 0 0,-1-1 0 0 0,0 1 0 0 0,1-1 0 0 0,3 0 75 0 0,2 0-96 0 0,1 0 31 0 0,2-1-10 0 0,2-2 0 0 0,0 0 0 0 0,-2 0 0 0 0,-1 1 0 0 0,-4 2 0 0 0,-1 0 0 0 0,0 2 0 0 0,0-1 0 0 0,1 1 0 0 0,1-1 0 0 0,2-2-130 0 0,0 1-57 0 0,0 0 120 0 0,0 0 67 0 0,0 2 59 0 0,0-1 172 0 0,0 0-162 0 0,-1-2-341 0 0,-2-1 256 0 0,-2 1 9 0 0,-1-2-9 0 0,1 0 16 0 0,1 1 0 0 0,0 2 0 0 0,-1 1-84 0 0,1-2 108 0 0,-1 1-36 0 0,-2-1 12 0 0,2 0 0 0 0,1-1 0 0 0,0 2 0 0 0,0 1 0 0 0,-2 1 0 0 0,1-1 0 0 0,1-2 0 0 0,-1 1 0 0 0,-2-2 0 0 0,0 1 0 0 0,0 1 0 0 0,-1 0 0 0 0,0 2 0 0 0,1 1 0 0 0,0-1 75 0 0,0-1 118 0 0,1-4-131 0 0,0-1-344 0 0,1-1 266 0 0,0 1 8 0 0,0 2-8 0 0,0 2 16 0 0,-2 0 0 0 0,0 2 0 0 0,1-2 0 0 0,-2 0 0 0 0,1 1 0 0 0,0-2 0 0 0,-1 1 0 0 0,1 0 0 0 0,0 2 271 0 0,3-1-236 0 0,-1-1-299 0 0,3 1 245 0 0,0-1 12 0 0,0 2-9 0 0,-1 0 16 0 0,0-1 94 0 0,-1-1 28 0 0,0-2-76 0 0,0-1 28 0 0,-2 2-10 0 0,1-1-74 0 0,0 3 20 0 0,0 1-10 0 0,-3 0 0 0 0,-2-1 0 0 0,0 1-280 0 0,0-1 248 0 0,2 0 295 0 0,2-1-244 0 0,0 0-13 0 0,2 1-83 0 0,0-1 178 0 0,1 1-135 0 0,0-1 44 0 0,-4 1-10 0 0,2 3 0 0 0,-1-1 0 0 0,1-1 0 0 0,1-1 0 0 0,2-2 0 0 0,-1 0-168 0 0,-3-1 76 0 0,0 1-22 0 0,-2-1 402 0 0,-2 2-272 0 0,0 0-10 0 0,1 1-260 0 0,0 0 219 0 0,-1 0 28 0 0,1-1-9 0 0,-1 1 16 0 0,1-1 0 0 0,3 0 0 0 0,1-1 0 0 0,2-1 0 0 0,0-2 0 0 0,2 2 0 0 0,-1 1 0 0 0,0 1 0 0 0,0 1 0 0 0,-1 3 0 0 0,-1-1 0 0 0,-3-1 0 0 0,-3 0 0 0 0,0-2 0 0 0,-3 0 0 0 0,0-2-205 0 0,-2-1-315 0 0,-1 1-7930 0 0,-1 0-1974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5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31 5584 0 0,'0'0'165'0'0,"0"0"95"0"0,0 0 313 0 0,0 0 135 0 0,0 0 27 0 0,0 0-23 0 0,0 0-128 0 0,0 0-59 0 0,0 0-11 0 0,0 0-29 0 0,0 0-112 0 0,0 0-47 0 0,0 0-8 0 0,0 0-16 0 0,0 0-53 0 0,0 0-22 0 0,7-5 534 0 0,-6 5-616 0 0,-1 0-1 0 0,1 0 1 0 0,0 0 0 0 0,0-1-1 0 0,0 1 1 0 0,0 0 0 0 0,0-1-1 0 0,-1 1 1 0 0,1-1 0 0 0,0 1-1 0 0,0 0 1 0 0,0-1 0 0 0,-1 0-1 0 0,1 1 1 0 0,0-1 0 0 0,-1 1-1 0 0,1-1 1 0 0,-1 0 0 0 0,1 0-1 0 0,-1 1 1 0 0,2-2-1 0 0,-2 0 111 0 0,0 2-72 0 0,-8-8 785 0 0,4 6-935 0 0,-2 1 196 0 0,-10 5-245 0 0,8-2-48 0 0,3-1-27 0 0,-4 4 97 0 0,2 0-13 0 0,-2 2-3 0 0,5 2-33 0 0,-1 13 32 0 0,5-14 11 0 0,1-4-5 0 0,1 2-20 0 0,0 0 0 0 0,0 0 0 0 0,1-1 0 0 0,5 10 0 0 0,-7-13 40 0 0,0-1 0 0 0,0 0 0 0 0,0 1-1 0 0,0-1 1 0 0,0 0 0 0 0,1 0 0 0 0,-1 0 0 0 0,0 0 0 0 0,1 0 0 0 0,-1 0 0 0 0,0 0 0 0 0,1 0 0 0 0,-1 0 0 0 0,1-1 0 0 0,-1 1 0 0 0,1 0-1 0 0,0-1 1 0 0,1 1 0 0 0,4 0 279 0 0,-1 0-1 0 0,1-1 1 0 0,8 0-1 0 0,-10 0-12 0 0,-5 0-255 0 0,1 0-1 0 0,0 0 1 0 0,0 0-1 0 0,0-1 1 0 0,0 1-1 0 0,-1 0 0 0 0,1-1 1 0 0,0 1-1 0 0,0 0 1 0 0,-1-1-1 0 0,1 1 1 0 0,0-1-1 0 0,-1 1 0 0 0,1-1 1 0 0,0 1-1 0 0,-1-1 1 0 0,1 1-1 0 0,-1-1 1 0 0,1 0-1 0 0,-1 1 0 0 0,1-1 1 0 0,-1 0-1 0 0,0 0 1 0 0,1 1-1 0 0,-1-2 1 0 0,5-18 91 0 0,-10-22 94 0 0,4 40-158 0 0,-22-18-214 0 0,21 20 144 0 0,0-1 0 0 0,1 0-1 0 0,-1 0 1 0 0,0 1 0 0 0,0-1 0 0 0,0 1 0 0 0,1 0 0 0 0,-1-1 0 0 0,0 1 0 0 0,-3 0 0 0 0,3 0-59 0 0,2 0 10 0 0,-1 0 49 0 0,-1 0 0 0 0,1 0-1 0 0,0 0 1 0 0,-1 1-1 0 0,1-1 1 0 0,-1 0 0 0 0,1 1-1 0 0,0-1 1 0 0,-3 2-1 0 0,2-2-16 0 0,-1 2 7 0 0,-1 1 0 0 0,1-1 0 0 0,0 1 0 0 0,0 0 0 0 0,0 0 0 0 0,0 0 0 0 0,0 0 0 0 0,1 0 0 0 0,-1 1 0 0 0,1-1 0 0 0,0 1 0 0 0,0-1 0 0 0,0 1 0 0 0,0 0 0 0 0,1 0-1 0 0,-2 6 1 0 0,2-8 26 0 0,0 1 0 0 0,1-1-1 0 0,-1 1 1 0 0,0-1-1 0 0,1 1 1 0 0,0-1 0 0 0,0 4-1 0 0,0 1 1 0 0,0 4 1 0 0,5 8 69 0 0,4-13 130 0 0,-4-3-77 0 0,-4-3-93 0 0,0 1 0 0 0,1-1 0 0 0,-1 0 0 0 0,0 1 0 0 0,0-1 0 0 0,0 0 0 0 0,0 0 0 0 0,0 0 0 0 0,0 0 0 0 0,1 0 0 0 0,-1 0 0 0 0,0 0 0 0 0,0 0 0 0 0,0-1 0 0 0,0 1 0 0 0,0 0 0 0 0,2-1 0 0 0,-1 0 18 0 0,1-1 1 0 0,-1 1-1 0 0,0 0 0 0 0,0-1 0 0 0,0 1 0 0 0,-1-1 0 0 0,1 1 0 0 0,0-1 0 0 0,0 0 0 0 0,-1 0 0 0 0,1 0 0 0 0,-1 0 0 0 0,0 0 0 0 0,0 0 0 0 0,0 0 1 0 0,0 0-1 0 0,0-1 0 0 0,1-2 0 0 0,0-1 1 0 0,0 0 1 0 0,-1-1 0 0 0,1 1 0 0 0,-1-1-1 0 0,0-11 1 0 0,-1 16-46 0 0,0 1 1 0 0,0-1-1 0 0,0 1 1 0 0,0-1-1 0 0,0 0 0 0 0,-1 1 1 0 0,1-1-1 0 0,0 0 1 0 0,-1 1-1 0 0,1-1 1 0 0,-2-1-1 0 0,0-2 23 0 0,1 3-16 0 0,0 0 0 0 0,0-1 0 0 0,0 1 1 0 0,0 0-1 0 0,0-1 0 0 0,-1 1 1 0 0,1 0-1 0 0,-1 0 0 0 0,1 0 0 0 0,-1 0 1 0 0,0 0-1 0 0,0 1 0 0 0,0-1 0 0 0,0 0 1 0 0,0 1-1 0 0,0 0 0 0 0,0-1 1 0 0,-1 1-1 0 0,1 0 0 0 0,-1 0 0 0 0,1 0 1 0 0,-5-1-1 0 0,-3 0-103 0 0,-1 0 0 0 0,1 1 0 0 0,0 0 1 0 0,-12 1-1 0 0,20 0 82 0 0,0 1 1 0 0,0-1 0 0 0,1 0-1 0 0,-1 1 1 0 0,0-1 0 0 0,1 1-1 0 0,-1-1 1 0 0,-2 2 0 0 0,-2 1-35 0 0,5-1 21 0 0,-1-1 0 0 0,0 1 0 0 0,1 0-1 0 0,0 0 1 0 0,-1 0 0 0 0,1 1-1 0 0,0-1 1 0 0,0 0 0 0 0,0 0 0 0 0,0 4-1 0 0,-1-2 36 0 0,1 0-16 0 0,0-1 0 0 0,-1 0 0 0 0,2 1 0 0 0,-1-1 0 0 0,0 0 0 0 0,1 1 0 0 0,-1-1 0 0 0,1 1 0 0 0,0-1 0 0 0,0 1 0 0 0,1-1 0 0 0,-1 1 0 0 0,1-1 0 0 0,0 1 0 0 0,0-1 0 0 0,0 0 0 0 0,0 1 0 0 0,0-1 0 0 0,1 0 0 0 0,3 6 0 0 0,-3-5 29 0 0,0-1 0 0 0,1 0 0 0 0,0 1 0 0 0,0-1 0 0 0,0 0 0 0 0,0 0 0 0 0,0 0 0 0 0,1-1 1 0 0,-1 1-1 0 0,1-1 0 0 0,-1 0 0 0 0,1 0 0 0 0,0 0 0 0 0,0 0 0 0 0,8 2 0 0 0,-6-3 64 0 0,-1 0 0 0 0,1 0-1 0 0,0-1 1 0 0,-1 0 0 0 0,1 0-1 0 0,0 0 1 0 0,0-1-1 0 0,-1 1 1 0 0,1-1 0 0 0,7-3-1 0 0,-9 3-18 0 0,-1-1 0 0 0,1 1 0 0 0,-1-1 0 0 0,0 0 0 0 0,0 0 0 0 0,0 0 0 0 0,0 0 0 0 0,0-1 0 0 0,0 1 1 0 0,0-1-1 0 0,-1 1 0 0 0,0-1 0 0 0,1 0 0 0 0,-1 0 0 0 0,0 0 0 0 0,3-7 0 0 0,-2 3 4 0 0,-1 0-1 0 0,1 0 1 0 0,-2 0 0 0 0,1 0 0 0 0,-1 0 0 0 0,0-1 0 0 0,0 1 0 0 0,-1-12 0 0 0,0 18-77 0 0,-1-1 1 0 0,1 1-1 0 0,-1-1 1 0 0,0 1 0 0 0,0-1-1 0 0,0 1 1 0 0,0 0-1 0 0,0 0 1 0 0,0-1-1 0 0,0 1 1 0 0,0 0 0 0 0,0 0-1 0 0,0 0 1 0 0,-1 0-1 0 0,-1-1 1 0 0,1 1-144 0 0,2 1-79 0 0,-11 1-321 0 0,3 4 524 0 0,-1 3-25 0 0,6-4 43 0 0,1 1 1 0 0,0-1-1 0 0,0 0 0 0 0,0 1 0 0 0,1 0 0 0 0,-1-1 0 0 0,1 1 1 0 0,0 0-1 0 0,0 0 0 0 0,1 0 0 0 0,0 0 0 0 0,0 0 0 0 0,0-1 1 0 0,0 1-1 0 0,1 0 0 0 0,0 0 0 0 0,0 0 0 0 0,2 7 0 0 0,2 1 5 0 0,-4-11 0 0 0,-1 0 0 0 0,1 0 0 0 0,0 0 0 0 0,0-1 0 0 0,0 1 0 0 0,0 0 0 0 0,2 2 0 0 0,4 6 1 0 0,-7-9 0 0 0,1 1-1 0 0,0-1 1 0 0,1 1-1 0 0,-1-1 1 0 0,0 0-1 0 0,0 1 1 0 0,1-1-1 0 0,-1 0 1 0 0,0 0-1 0 0,1 0 1 0 0,-1 0-1 0 0,1 0 1 0 0,0 0 0 0 0,-1 0-1 0 0,1 0 1 0 0,0-1-1 0 0,-1 1 1 0 0,1-1-1 0 0,0 1 1 0 0,2-1-1 0 0,-3 1 26 0 0,0-1 0 0 0,0 0 0 0 0,0 0 0 0 0,1 0 0 0 0,-1 0-1 0 0,0 0 1 0 0,0 0 0 0 0,0 0 0 0 0,0 0 0 0 0,1-1 0 0 0,-1 1 0 0 0,0 0-1 0 0,0-1 1 0 0,0 1 0 0 0,0 0 0 0 0,0-1 0 0 0,0 0 0 0 0,0 1 0 0 0,0-1-1 0 0,2-1 1 0 0,-2 0 17 0 0,1 0 0 0 0,0 0 0 0 0,-1 0 0 0 0,1 0 0 0 0,-1 0 0 0 0,0 0 0 0 0,1 0 0 0 0,-1-1 0 0 0,1-2 0 0 0,0-2-18 0 0,0-1 1 0 0,0 1-1 0 0,-1 0 0 0 0,0-1 0 0 0,0-10 0 0 0,-1 14-39 0 0,-1 0 1 0 0,0 0-1 0 0,0 0 0 0 0,0 0 0 0 0,0 0 0 0 0,-1 1 0 0 0,0-1 0 0 0,0 0 1 0 0,0 1-1 0 0,0 0 0 0 0,0-1 0 0 0,0 1 0 0 0,-1 0 0 0 0,0 0 1 0 0,1 0-1 0 0,-1 0 0 0 0,-4-2 0 0 0,5 4-241 0 0,-6 1-140 0 0,7-1 377 0 0,-1 1 0 0 0,0 0 0 0 0,0 0-1 0 0,1 0 1 0 0,-1 0 0 0 0,0 0 0 0 0,1 0-1 0 0,-1 0 1 0 0,0 1 0 0 0,1-1 0 0 0,-1 0-1 0 0,0 1 1 0 0,1 0 0 0 0,-1-1-1 0 0,1 1 1 0 0,-4 2 0 0 0,3-2-111 0 0,-1 1 1 0 0,1 0-1 0 0,-1 0 1 0 0,1 1-1 0 0,0-1 1 0 0,-1 0-1 0 0,1 1 0 0 0,0 0 1 0 0,1-1-1 0 0,-1 1 1 0 0,0 0-1 0 0,1 0 1 0 0,0 0-1 0 0,-1 0 1 0 0,1 0-1 0 0,0 0 0 0 0,1 0 1 0 0,-1 0-1 0 0,0 0 1 0 0,1 1-1 0 0,0-1 1 0 0,0 0-1 0 0,0 0 1 0 0,0 0-1 0 0,1 6 0 0 0,3 2-6942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134 104 5792 0 0,'0'0'166'0'0,"0"0"133"0"0,0 0 448 0 0,0 0 189 0 0,0 0 37 0 0,0 0-20 0 0,0 0-121 0 0,0 0-52 0 0,0-10 1252 0 0,0-16-212 0 0,0 25-1310 0 0,0 1 2 0 0,0 0-10 0 0,0 0-38 0 0,-1-11 2537 0 0,-2 5-2861 0 0,2 5-50 0 0,-1 0-34 0 0,-6-1-46 0 0,-2 5-10 0 0,7-1 0 0 0,-1 0 0 0 0,1 0 0 0 0,-1 0 0 0 0,1 0 0 0 0,0 1 0 0 0,0 0 0 0 0,0-1 0 0 0,0 1 0 0 0,0 0 0 0 0,0 1 0 0 0,1-1 0 0 0,0 0 0 0 0,-1 1 0 0 0,1-1 0 0 0,1 1 0 0 0,-3 4 0 0 0,-3 7 0 0 0,5-11 0 0 0,1-1 0 0 0,0 1 0 0 0,0 0 0 0 0,1 0 0 0 0,-1-1 0 0 0,1 1 0 0 0,0 0 0 0 0,0 0 0 0 0,0 6 0 0 0,1 2 0 0 0,-1-9-8 0 0,1 0-1 0 0,0 0 0 0 0,0 0 0 0 0,0 0 0 0 0,0-1 0 0 0,0 1 0 0 0,0 0 1 0 0,1-1-1 0 0,-1 1 0 0 0,1-1 0 0 0,0 0 0 0 0,0 1 0 0 0,3 2 0 0 0,8 11-19 0 0,-12-14 43 0 0,0 0 0 0 0,0-1-1 0 0,0 1 1 0 0,1-1-1 0 0,-1 0 1 0 0,1 1 0 0 0,-1-1-1 0 0,1 0 1 0 0,0 0-1 0 0,-1 0 1 0 0,1 0 0 0 0,0 0-1 0 0,0 0 1 0 0,-1-1 0 0 0,1 1-1 0 0,0 0 1 0 0,0-1-1 0 0,0 0 1 0 0,0 1 0 0 0,0-1-1 0 0,0 0 1 0 0,3 0-1 0 0,-4 0 74 0 0,14-14 308 0 0,-12 11-327 0 0,-1 1-1 0 0,1-2 1 0 0,-1 1 0 0 0,0 0-1 0 0,0 0 1 0 0,0-1-1 0 0,0 1 1 0 0,-1-1-1 0 0,1 1 1 0 0,-1-1-1 0 0,0 0 1 0 0,0 0-1 0 0,0-5 1 0 0,1-8 23 0 0,0-29 0 0 0,-2 43-84 0 0,0-1-7 0 0,0-1 0 0 0,-1 1 0 0 0,1-1 0 0 0,-1 1 0 0 0,0 0-1 0 0,0 0 1 0 0,0-1 0 0 0,0 1 0 0 0,-1 0 0 0 0,0 0 0 0 0,1 0 0 0 0,-2 0-1 0 0,-2-4 1 0 0,-14-17-1 0 0,18 24 0 0 0,0 0 0 0 0,1 1 0 0 0,-1-1 0 0 0,0 1 0 0 0,1-1 0 0 0,-1 1 0 0 0,0-1 0 0 0,0 1 0 0 0,0-1 0 0 0,1 1 0 0 0,-1 0 0 0 0,0-1 0 0 0,0 1 0 0 0,0 0 0 0 0,0 0 0 0 0,0 0 0 0 0,1 0 0 0 0,-1 0 0 0 0,0 0 0 0 0,0 0 0 0 0,0 0 0 0 0,0 0 0 0 0,0 0 0 0 0,-1 1 0 0 0,-1-1 0 0 0,2 0-1 0 0,0 0-1 0 0,0 0 1 0 0,1 0-1 0 0,-1 0 0 0 0,0 0 1 0 0,1 0-1 0 0,-1 0 1 0 0,0 0-1 0 0,1 0 1 0 0,-1 0-1 0 0,0 0 0 0 0,1 0 1 0 0,-1 0-1 0 0,0 1 1 0 0,1-1-1 0 0,-1 0 1 0 0,0 0-1 0 0,1 1 0 0 0,-1-1 1 0 0,0 1-1 0 0,1-1 1 0 0,-1 0-1 0 0,1 1 1 0 0,-1-1-1 0 0,1 1 0 0 0,-1 0 1 0 0,-1 2-10 0 0,-2-1 1 0 0,0 0-6 0 0,1-1 0 0 0,0 1 0 0 0,0 0 0 0 0,0 0 0 0 0,0 1 0 0 0,1-1 0 0 0,-1 1 0 0 0,1-1-1 0 0,-1 1 1 0 0,-2 4 0 0 0,-2 4-22 0 0,0-2 10 0 0,0 0 0 0 0,1 1 0 0 0,-5 13-1 0 0,9-19 32 0 0,0 1-1 0 0,1-1 0 0 0,0 0 0 0 0,0 1 0 0 0,1-1 0 0 0,-1 0 1 0 0,1 1-1 0 0,0-1 0 0 0,0 1 0 0 0,0-1 0 0 0,1 1 1 0 0,0 4-1 0 0,0-5-2 0 0,0-1 1 0 0,1 1-1 0 0,-1-1 0 0 0,1 0 1 0 0,-1 1-1 0 0,1-1 1 0 0,0 0-1 0 0,0 0 1 0 0,0 0-1 0 0,1 0 0 0 0,-1 0 1 0 0,1-1-1 0 0,0 1 1 0 0,-1-1-1 0 0,1 0 0 0 0,0 0 1 0 0,0 0-1 0 0,1 0 1 0 0,-1 0-1 0 0,0-1 1 0 0,1 1-1 0 0,-1-1 0 0 0,0 0 1 0 0,8 2-1 0 0,-8-3 7 0 0,1 0 0 0 0,-1 1 1 0 0,0-1-1 0 0,1 0 0 0 0,-1-1 0 0 0,0 1 0 0 0,1 0 0 0 0,-1-1 0 0 0,0 0 0 0 0,0 0 0 0 0,0 0 0 0 0,1 0 0 0 0,-1 0 0 0 0,0-1 0 0 0,0 1 0 0 0,-1-1 0 0 0,6-4 0 0 0,-3 2 18 0 0,0 0 0 0 0,-1 0 0 0 0,1 0 0 0 0,-1-1 0 0 0,0 1 0 0 0,-1-1 0 0 0,1 0 0 0 0,-1 0-1 0 0,3-6 1 0 0,-4 8-9 0 0,0-1 0 0 0,-1 1 0 0 0,1 0-1 0 0,-1 0 1 0 0,0-1 0 0 0,0 1 0 0 0,0-1-1 0 0,0 1 1 0 0,-1-1 0 0 0,1 1 0 0 0,-1-1-1 0 0,0 1 1 0 0,0-1 0 0 0,0 1-1 0 0,-1-1 1 0 0,1 0 0 0 0,-1 1 0 0 0,0 0-1 0 0,0-1 1 0 0,-3-6 0 0 0,1 5-13 0 0,0-1 0 0 0,0 0 1 0 0,0 1-1 0 0,-1-1 0 0 0,0 1 0 0 0,-1 0 1 0 0,1 0-1 0 0,-1 1 0 0 0,1-1 0 0 0,-8-4 0 0 0,10 7-21 0 0,-1 1 0 0 0,1-1 0 0 0,-1 0 0 0 0,1 1 0 0 0,-1-1-1 0 0,0 1 1 0 0,1 0 0 0 0,-1 0 0 0 0,0 0 0 0 0,0 0 0 0 0,0 1-1 0 0,0-1 1 0 0,0 1 0 0 0,0 0 0 0 0,0-1 0 0 0,0 1 0 0 0,0 1-1 0 0,0-1 1 0 0,0 0 0 0 0,0 1 0 0 0,0-1 0 0 0,1 1 0 0 0,-1 0-1 0 0,-4 2 1 0 0,4-1 5 0 0,-1 1-1 0 0,1 0 0 0 0,-1 0 0 0 0,1 0 1 0 0,0 0-1 0 0,0 0 0 0 0,1 1 0 0 0,-1 0 0 0 0,1-1 1 0 0,-1 1-1 0 0,1 0 0 0 0,0 0 0 0 0,1 0 1 0 0,-1 0-1 0 0,1 1 0 0 0,0-1 0 0 0,0 0 1 0 0,-1 7-1 0 0,1-6 9 0 0,1-1 0 0 0,-1 1 0 0 0,1 0 0 0 0,0-1 0 0 0,0 1 0 0 0,1 0 0 0 0,0-1 0 0 0,-1 1 0 0 0,1 0 0 0 0,1-1 0 0 0,-1 1 0 0 0,1-1-1 0 0,0 0 1 0 0,0 1 0 0 0,0-1 0 0 0,0 0 0 0 0,5 6 0 0 0,-4-7 17 0 0,0-1 0 0 0,0 1 0 0 0,1-1-1 0 0,-1 0 1 0 0,0 0 0 0 0,1 0 0 0 0,0 0-1 0 0,-1 0 1 0 0,1-1 0 0 0,0 0 0 0 0,0 0 0 0 0,0 0-1 0 0,0 0 1 0 0,0-1 0 0 0,0 1 0 0 0,0-1-1 0 0,0 0 1 0 0,0 0 0 0 0,0 0 0 0 0,0-1-1 0 0,0 1 1 0 0,0-1 0 0 0,0 0 0 0 0,0-1 0 0 0,0 1-1 0 0,-1 0 1 0 0,1-1 0 0 0,5-3 0 0 0,-5 3 2 0 0,-1-1-1 0 0,0 0 1 0 0,0 0 0 0 0,0 0 0 0 0,0 0 0 0 0,0 0 0 0 0,0 0-1 0 0,-1-1 1 0 0,0 1 0 0 0,0-1 0 0 0,0 0 0 0 0,0 0 0 0 0,0 1 0 0 0,-1-1-1 0 0,1 0 1 0 0,-1-1 0 0 0,1-4 0 0 0,0-8 64 0 0,0 0 0 0 0,0-32-1 0 0,-3 46-77 0 0,1 0 0 0 0,-1 0 0 0 0,0 0 0 0 0,0 0 0 0 0,0 0 0 0 0,-1 0 0 0 0,1 0 0 0 0,-1 1 0 0 0,1-1 0 0 0,-1 0 0 0 0,0 1 0 0 0,-3-4 0 0 0,0 0 0 0 0,0 3 0 0 0,3 2-6 0 0,0 1 0 0 0,0 0 0 0 0,0-1 0 0 0,0 1 0 0 0,1 0 0 0 0,-1 0 0 0 0,0 0 0 0 0,0 1 0 0 0,0-1 0 0 0,0 0 0 0 0,0 1 0 0 0,1-1 0 0 0,-1 1 0 0 0,0 0 0 0 0,0 0 0 0 0,1-1 0 0 0,-4 3 0 0 0,2 0-18 0 0,1-1 0 0 0,-1 0 0 0 0,1 1 0 0 0,0-1 0 0 0,0 1 0 0 0,0 0 0 0 0,0-1 0 0 0,0 1 0 0 0,-2 5 0 0 0,1-1-19 0 0,0 1-1 0 0,0 0 1 0 0,1 0-1 0 0,0 1 1 0 0,1-1-1 0 0,-1 0 1 0 0,1 13-1 0 0,1-15 44 0 0,0 0 0 0 0,0-1 0 0 0,1 1 0 0 0,0 0 0 0 0,0 0 0 0 0,0-1 0 0 0,1 1 0 0 0,0-1 0 0 0,0 1 0 0 0,3 4 0 0 0,-4-8 17 0 0,1 0-1 0 0,0 0 1 0 0,0 0-1 0 0,0-1 0 0 0,0 1 1 0 0,0-1-1 0 0,0 0 1 0 0,0 0-1 0 0,0 1 0 0 0,1-1 1 0 0,-1 0-1 0 0,0-1 1 0 0,4 2-1 0 0,-4-2 8 0 0,0 1 0 0 0,-1-1-1 0 0,1 0 1 0 0,0 0 0 0 0,0 1-1 0 0,-1-1 1 0 0,1 0 0 0 0,0-1-1 0 0,0 1 1 0 0,0 0 0 0 0,-1-1-1 0 0,1 1 1 0 0,0 0 0 0 0,0-1 0 0 0,-1 0-1 0 0,1 0 1 0 0,-1 1 0 0 0,3-3-1 0 0,5-3 102 0 0,-7 5-108 0 0,-1 1 0 0 0,0-1 1 0 0,0 0-1 0 0,0 0 1 0 0,1 0-1 0 0,-1 0 0 0 0,0 0 1 0 0,0 0-1 0 0,0 0 1 0 0,0 0-1 0 0,-1-1 0 0 0,1 1 1 0 0,1-2-1 0 0,0 0 0 0 0,-1-1 0 0 0,1 1 0 0 0,-1-1 0 0 0,0 1 0 0 0,0-1 0 0 0,0 1 0 0 0,0-1-1 0 0,-1 0 1 0 0,0 0 0 0 0,1 1 0 0 0,-2-8 0 0 0,0-3 33 0 0,1 13-49 0 0,0 0-1 0 0,0 0 0 0 0,0 0 0 0 0,0-1 0 0 0,-1 1 1 0 0,1 0-1 0 0,0 0 0 0 0,-1 0 0 0 0,1-1 1 0 0,-1 1-1 0 0,1 0 0 0 0,-1-1 0 0 0,-5-14 2 0 0,5 14-9 0 0,1 1 0 0 0,0 0-1 0 0,0-1 1 0 0,-1 1 0 0 0,1 0-1 0 0,-1-1 1 0 0,0 1-1 0 0,1 0 1 0 0,-1 0 0 0 0,0 0-1 0 0,0 0 1 0 0,1-1 0 0 0,-1 1-1 0 0,0 0 1 0 0,0 0-1 0 0,0 1 1 0 0,-2-2 0 0 0,-2-2-57 0 0,-1 1 1 0 0,1 1 0 0 0,-1-1-1 0 0,0 1 1 0 0,-10-3 0 0 0,14 5 41 0 0,0 0 0 0 0,-1 0 1 0 0,1 1-1 0 0,0-1 1 0 0,-1 0-1 0 0,1 1 0 0 0,0 0 1 0 0,0-1-1 0 0,-1 1 0 0 0,1 0 1 0 0,0 0-1 0 0,0 0 1 0 0,0 1-1 0 0,0-1 0 0 0,0 0 1 0 0,0 1-1 0 0,1-1 0 0 0,-1 1 1 0 0,0 0-1 0 0,1-1 1 0 0,-1 1-1 0 0,-1 3 0 0 0,0-1 6 0 0,-1 1-1 0 0,1 0 1 0 0,1 0-1 0 0,-1 1 0 0 0,1-1 1 0 0,0 0-1 0 0,0 1 1 0 0,0 0-1 0 0,1-1 1 0 0,-1 1-1 0 0,2 0 0 0 0,-1 0 1 0 0,0 6-1 0 0,1-10 19 0 0,0 0 0 0 0,0 0 0 0 0,0 1 0 0 0,0-1 0 0 0,0 0 0 0 0,1 0-1 0 0,-1 0 1 0 0,1 0 0 0 0,-1 0 0 0 0,1 1 0 0 0,0-1 0 0 0,0 0 0 0 0,0-1 0 0 0,0 1-1 0 0,0 0 1 0 0,0 0 0 0 0,0 0 0 0 0,1 0 0 0 0,-1-1 0 0 0,1 1 0 0 0,-1-1 0 0 0,1 1-1 0 0,-1-1 1 0 0,1 0 0 0 0,0 1 0 0 0,0-1 0 0 0,0 0 0 0 0,0 0 0 0 0,0 0 0 0 0,0-1-1 0 0,3 2 1 0 0,-3-2 13 0 0,0 0-1 0 0,0 0 1 0 0,0 0-1 0 0,-1 0 1 0 0,1 0 0 0 0,0 0-1 0 0,0 0 1 0 0,0-1-1 0 0,0 1 1 0 0,0-1-1 0 0,0 0 1 0 0,0 1-1 0 0,0-1 1 0 0,-1 0-1 0 0,4-2 1 0 0,23-19 283 0 0,-27 21-281 0 0,2-2-7 0 0,0 0 1 0 0,0 0-1 0 0,-1-1 0 0 0,1 0 0 0 0,-1 1 0 0 0,0-1 0 0 0,0 0 0 0 0,0 0 0 0 0,0 0 1 0 0,-1-1-1 0 0,1 1 0 0 0,-1 0 0 0 0,0 0 0 0 0,-1-1 0 0 0,1-4 0 0 0,0 4-1 0 0,-1-1 1 0 0,0 1-1 0 0,0-1 0 0 0,-1 1 0 0 0,0-1 0 0 0,0 1 0 0 0,0 0 1 0 0,0 0-1 0 0,-1-1 0 0 0,0 1 0 0 0,-5-9 0 0 0,5 11-9 0 0,-1 0-1 0 0,1 0 1 0 0,-1 1-1 0 0,0-1 0 0 0,0 0 1 0 0,0 1-1 0 0,0 0 1 0 0,-1 0-1 0 0,1 0 1 0 0,-1 0-1 0 0,-3-1 1 0 0,0 0-14 0 0,6 2-2 0 0,0 1 0 0 0,0 0 0 0 0,0-1 1 0 0,0 1-1 0 0,0 0 0 0 0,0-1 0 0 0,0 1 0 0 0,0 0 0 0 0,0 0 0 0 0,0 0 0 0 0,0 0 0 0 0,-1 0 0 0 0,1 0 0 0 0,0 0 0 0 0,0 1 0 0 0,0-1 0 0 0,0 0 1 0 0,0 1-1 0 0,0-1 0 0 0,0 0 0 0 0,0 1 0 0 0,0-1 0 0 0,0 1 0 0 0,0 0 0 0 0,0-1 0 0 0,0 1 0 0 0,0 0 0 0 0,1-1 0 0 0,-1 1 0 0 0,0 0 0 0 0,0 0 0 0 0,1 0 1 0 0,-1 0-1 0 0,0 1 0 0 0,-1 1-14 0 0,0 0 0 0 0,0 1 0 0 0,1-1 0 0 0,-1 0 0 0 0,1 1-1 0 0,0-1 1 0 0,0 1 0 0 0,-1 4 0 0 0,2-4-38 0 0,0 0 0 0 0,0-1 0 0 0,0 1 0 0 0,0 0-1 0 0,1 0 1 0 0,-1-1 0 0 0,1 1 0 0 0,0 0 0 0 0,0-1-1 0 0,1 1 1 0 0,-1-1 0 0 0,3 6 0 0 0,8 10-6071 0 0,-3-10-411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54 6968 0 0,'0'4'1129'0'0,"0"-2"6138"0"0,0-4-1792 0 0,0-2-7532 0 0,0 4 2242 0 0,0 0-7 0 0,0 0-29 0 0,0 0-12 0 0,0 0-1 0 0,0 0 4 0 0,0 0 18 0 0,0 0 8 0 0,0 0 2 0 0,0 0-12 0 0,0 0-49 0 0,-1-2-19 0 0,0 0-69 0 0,0 0 1 0 0,0 1-1 0 0,0-1 0 0 0,0 0 0 0 0,0 1 1 0 0,-1-1-1 0 0,1 1 0 0 0,0-1 0 0 0,-1 1 1 0 0,0 0-1 0 0,1-1 0 0 0,-1 1 0 0 0,0 0 1 0 0,1 0-1 0 0,-4-1 0 0 0,3 1-18 0 0,-1 0-1 0 0,1 1 1 0 0,-1-1-1 0 0,1 1 1 0 0,-1 0-1 0 0,0-1 1 0 0,1 1-1 0 0,-1 0 1 0 0,1 1 0 0 0,-1-1-1 0 0,0 0 1 0 0,1 1-1 0 0,-1-1 1 0 0,1 1-1 0 0,0 0 1 0 0,-1 0-1 0 0,1 0 1 0 0,-1 0 0 0 0,1 0-1 0 0,0 1 1 0 0,0-1-1 0 0,0 1 1 0 0,-3 2-1 0 0,1 0-2 0 0,0 1-1 0 0,1-1 1 0 0,0 1-1 0 0,0-1 1 0 0,0 1-1 0 0,0 0 1 0 0,1 0-1 0 0,0 0 0 0 0,0 0 1 0 0,-2 8-1 0 0,4-12 1 0 0,0 1-1 0 0,1-1 0 0 0,-1 0 1 0 0,0 0-1 0 0,1 0 0 0 0,-1 1 1 0 0,0-1-1 0 0,1 0 0 0 0,0 0 1 0 0,-1 0-1 0 0,1 0 0 0 0,0 0 1 0 0,-1 0-1 0 0,1 0 0 0 0,0 0 1 0 0,0 0-1 0 0,0-1 0 0 0,0 1 1 0 0,0 0-1 0 0,1 1 0 0 0,3 2-1 0 0,13 16 4 0 0,-17-20 2 0 0,-1 0 0 0 0,0 1 0 0 0,0-1 0 0 0,0 0 0 0 0,1 0 0 0 0,-1 1 0 0 0,0-1 0 0 0,0 0 0 0 0,1 0 0 0 0,-1 0 0 0 0,0 1 0 0 0,1-1 0 0 0,-1 0 0 0 0,0 0 0 0 0,1 0 0 0 0,-1 0 0 0 0,0 1 0 0 0,1-1 0 0 0,-1 0 0 0 0,0 0 0 0 0,1 0 0 0 0,-1 0 0 0 0,0 0 0 0 0,1 0 0 0 0,-1 0 0 0 0,0 0 0 0 0,1 0 0 0 0,-1 0 0 0 0,0 0 0 0 0,1 0 0 0 0,-1-1 0 0 0,0 1 0 0 0,1 0 0 0 0,-1 0 0 0 0,0 0 0 0 0,1 0 0 0 0,-1-1 0 0 0,0 1 0 0 0,1 0 0 0 0,-1 0 0 0 0,0 0 0 0 0,0-1 0 0 0,1 1 0 0 0,-1-1 0 0 0,2 0 25 0 0,-1 0 1 0 0,1 0-1 0 0,0 0 1 0 0,0 1-1 0 0,0-1 1 0 0,-1 0-1 0 0,1 1 1 0 0,0-1-1 0 0,0 1 1 0 0,4-1-1 0 0,-5 0-10 0 0,-1 1 0 0 0,1-1 0 0 0,0 0 0 0 0,0 0 0 0 0,0 0 0 0 0,0 0 0 0 0,-1 0 0 0 0,1 0 0 0 0,-1 0 0 0 0,1 0 0 0 0,0 0 0 0 0,-1 0 0 0 0,1-3 0 0 0,0 3 17 0 0,1-2-19 0 0,-1 0-1 0 0,0-1 1 0 0,0 1-1 0 0,1 0 1 0 0,-2 0-1 0 0,1 0 1 0 0,0-1-1 0 0,-1 1 1 0 0,1 0-1 0 0,-1-1 0 0 0,0 1 1 0 0,0 0-1 0 0,-1-1 1 0 0,1 1-1 0 0,0 0 1 0 0,-1-1-1 0 0,0 1 1 0 0,0 0-1 0 0,0 0 1 0 0,0 0-1 0 0,-1 0 1 0 0,1 0-1 0 0,-1 0 0 0 0,0 0 1 0 0,0 0-1 0 0,0 0 1 0 0,0 1-1 0 0,0-1 1 0 0,0 1-1 0 0,-1 0 1 0 0,1-1-1 0 0,-5-2 1 0 0,-12-7-79 0 0,18 11 72 0 0,0 0 1 0 0,0 1-1 0 0,0-1 1 0 0,0 0 0 0 0,0 1-1 0 0,0-1 1 0 0,0 1-1 0 0,0-1 1 0 0,0 1 0 0 0,-1-1-1 0 0,1 1 1 0 0,0 0-1 0 0,0 0 1 0 0,0 0 0 0 0,-1-1-1 0 0,1 1 1 0 0,0 0-1 0 0,0 1 1 0 0,-1-1 0 0 0,1 0-1 0 0,0 0 1 0 0,0 0-1 0 0,0 1 1 0 0,-2 0 0 0 0,1-1-32 0 0,-1 1-16 0 0,0-1 1 0 0,-1 1 0 0 0,1 0 0 0 0,0 0 0 0 0,-1 0 0 0 0,1 1-1 0 0,0-1 1 0 0,0 1 0 0 0,0-1 0 0 0,0 1 0 0 0,0 0-1 0 0,1 0 1 0 0,-1 1 0 0 0,0-1 0 0 0,1 0 0 0 0,-4 6-1 0 0,3-3 43 0 0,1 0 0 0 0,0 0 0 0 0,0 1 0 0 0,1-1 0 0 0,-1 1 0 0 0,1 0 0 0 0,0-1 0 0 0,1 1 0 0 0,-1 0 0 0 0,2 10 0 0 0,-1-3 102 0 0,0 0 0 0 0,1 0 0 0 0,4 15 0 0 0,-5-26-90 0 0,1 0 0 0 0,0-1 0 0 0,0 1-1 0 0,0-1 1 0 0,0 1 0 0 0,0-1 0 0 0,1 1-1 0 0,-1-1 1 0 0,0 0 0 0 0,1 1 0 0 0,-1-1-1 0 0,4 2 1 0 0,14 8 55 0 0,-17-10-54 0 0,1-1 1 0 0,0 1-1 0 0,-1 0 0 0 0,1-1 0 0 0,0 1 0 0 0,-1-1 0 0 0,1 0 0 0 0,0 0 0 0 0,0 0 0 0 0,2 0 0 0 0,0-1 8 0 0,-1-1 0 0 0,1 0 0 0 0,-1 0 0 0 0,0 0 0 0 0,5-3 0 0 0,-4 3 22 0 0,-3 1-19 0 0,-1 0 0 0 0,1 1 1 0 0,-1-1-1 0 0,1 0 0 0 0,-1 0 0 0 0,0 0 0 0 0,1 0 0 0 0,-1 0 1 0 0,0 0-1 0 0,0-1 0 0 0,1 1 0 0 0,-1 0 0 0 0,0 0 0 0 0,0-1 1 0 0,0 1-1 0 0,-1-1 0 0 0,1 1 0 0 0,0-1 0 0 0,0-1 0 0 0,0-2 49 0 0,0-1-1 0 0,-1 1 0 0 0,1-1 1 0 0,-1 1-1 0 0,0-1 0 0 0,-1 1 0 0 0,1 0 1 0 0,-1-1-1 0 0,0 1 0 0 0,-1 0 1 0 0,1-1-1 0 0,-3-5 0 0 0,-4 1-76 0 0,8 9 0 0 0,0 0 0 0 0,0 1 0 0 0,-1-1 0 0 0,1 0 0 0 0,-1 1 0 0 0,1-1 0 0 0,-1 1 0 0 0,1-1 0 0 0,-1 1 0 0 0,1-1 0 0 0,-1 1 0 0 0,1 0 0 0 0,-1-1 0 0 0,1 1 0 0 0,-1-1 0 0 0,0 1 0 0 0,1 0 0 0 0,-1 0 0 0 0,0-1 0 0 0,0 1 0 0 0,-3-2 0 0 0,-8-12 0 0 0,11 12 0 0 0,0 0 0 0 0,0 1 0 0 0,-1-1 0 0 0,1 0 0 0 0,0 1 0 0 0,-1-1 0 0 0,0 1 0 0 0,1-1 0 0 0,-1 1 0 0 0,0 0 0 0 0,0-1 0 0 0,1 1 0 0 0,-5-1 0 0 0,2 1-28 0 0,3 1-126 0 0,-1 1 115 0 0,0-1 0 0 0,0 0 0 0 0,0 1 0 0 0,0 0 0 0 0,0-1 0 0 0,0 1 0 0 0,0 0 0 0 0,0 0-1 0 0,0 0 1 0 0,0 0 0 0 0,0 1 0 0 0,1-1 0 0 0,-1 0 0 0 0,1 1 0 0 0,-1-1 0 0 0,1 1 0 0 0,-1 0 0 0 0,1-1 0 0 0,0 1 0 0 0,0 0 0 0 0,-2 2 0 0 0,1 0 37 0 0,0 0 0 0 0,0 0-1 0 0,0 0 1 0 0,1 1 0 0 0,0-1 0 0 0,-1 0-1 0 0,1 1 1 0 0,1-1 0 0 0,-1 6-1 0 0,-5 20-97 0 0,5-28 99 0 0,0 1 0 0 0,0 0 0 0 0,0 0 0 0 0,1-1 0 0 0,-1 1-1 0 0,1 0 1 0 0,-1 0 0 0 0,1 0 0 0 0,0 0 0 0 0,0-1 0 0 0,1 1 0 0 0,-1 0 0 0 0,0 0 0 0 0,1 0 0 0 0,0 0 0 0 0,0-1 0 0 0,-1 1 0 0 0,4 4 0 0 0,-1-2 1 0 0,0 0-1 0 0,1-1 1 0 0,0 1 0 0 0,0-1-1 0 0,7 6 1 0 0,-9-8 6 0 0,1-1 0 0 0,-1 1-1 0 0,1-1 1 0 0,0 0 0 0 0,-1 0 0 0 0,1 0 0 0 0,0 0 0 0 0,-1 0 0 0 0,1 0 0 0 0,0-1 0 0 0,0 1 0 0 0,0-1-1 0 0,3 0 1 0 0,4 0 64 0 0,-1 0 1 0 0,1 0-1 0 0,-1-1 0 0 0,16-4 0 0 0,-22 4-41 0 0,-1 0 0 0 0,1 0 0 0 0,-1 0 0 0 0,1 0 0 0 0,-1 0 0 0 0,1-1 0 0 0,-1 0 1 0 0,0 1-1 0 0,1-1 0 0 0,-1 0 0 0 0,0 0 0 0 0,0 0 0 0 0,-1 0 0 0 0,1 0 0 0 0,0 0 0 0 0,-1-1 0 0 0,1 1 0 0 0,-1-1 0 0 0,0 1 1 0 0,2-4-1 0 0,-1-2-3 0 0,1 1 1 0 0,-1-1 0 0 0,-1 0 0 0 0,1 0 0 0 0,-1 0-1 0 0,-1 0 1 0 0,0-14 0 0 0,0 18-17 0 0,-1 0 1 0 0,1-1-1 0 0,-1 1 1 0 0,0 0 0 0 0,0 0-1 0 0,0 0 1 0 0,-1 0-1 0 0,0 0 1 0 0,0 0-1 0 0,0 0 1 0 0,0 0-1 0 0,0 1 1 0 0,-1-1-1 0 0,1 1 1 0 0,-6-5-1 0 0,6 6-22 0 0,-1 0 0 0 0,1 1 0 0 0,0-1 0 0 0,-1 1-1 0 0,0 0 1 0 0,1 0 0 0 0,-1 0 0 0 0,0 0 0 0 0,0 0-1 0 0,1 1 1 0 0,-1-1 0 0 0,0 1 0 0 0,0 0 0 0 0,0-1 0 0 0,0 1-1 0 0,0 1 1 0 0,0-1 0 0 0,1 0 0 0 0,-1 1 0 0 0,0-1-1 0 0,-3 2 1 0 0,0 0-26 0 0,0 0-1 0 0,0 1 0 0 0,0 0 1 0 0,0 0-1 0 0,1 0 0 0 0,-1 0 1 0 0,1 1-1 0 0,-6 5 0 0 0,6-3-11 0 0,0-1-1 0 0,1 2 0 0 0,0-1 1 0 0,0 0-1 0 0,1 1 0 0 0,-1 0 1 0 0,2 0-1 0 0,-1 0 0 0 0,1 0 1 0 0,-3 13-1 0 0,3-11-16 0 0,2-7 62 0 0,0 0-1 0 0,0 0 0 0 0,0 0 0 0 0,0 0 0 0 0,1 0 1 0 0,-1 0-1 0 0,1 0 0 0 0,-1 0 0 0 0,1-1 0 0 0,0 1 1 0 0,1 2-1 0 0,11 21 11 0 0,-12-23-10 0 0,1 0-1 0 0,-1 0 1 0 0,0 0-1 0 0,1 0 0 0 0,0-1 1 0 0,-1 1-1 0 0,1-1 1 0 0,0 1-1 0 0,0-1 0 0 0,0 0 1 0 0,0 0-1 0 0,0 1 1 0 0,0-1-1 0 0,0-1 1 0 0,3 2-1 0 0,-1-1 14 0 0,0 0 0 0 0,0 0 0 0 0,0-1-1 0 0,0 0 1 0 0,0 0 0 0 0,0 0 0 0 0,0 0 0 0 0,5-1 0 0 0,-1-1 108 0 0,-1 0 1 0 0,1 0 0 0 0,-1-1 0 0 0,1 0-1 0 0,-1 0 1 0 0,0 0 0 0 0,0-1 0 0 0,9-7-1 0 0,-13 8-116 0 0,0 0 0 0 0,-1 0 0 0 0,1 0 0 0 0,-1 0 0 0 0,0 0 0 0 0,0 0 0 0 0,0-1 0 0 0,0 1 0 0 0,-1-1 0 0 0,1 1 0 0 0,-1-1 0 0 0,0 0 0 0 0,0 1 0 0 0,0-7 0 0 0,1 4 0 0 0,-2 4-8 0 0,0 1-1 0 0,0-1 0 0 0,0 0 1 0 0,0 0-1 0 0,0 0 0 0 0,-1 0 0 0 0,1 0 1 0 0,-1 0-1 0 0,1 0 0 0 0,-1 1 1 0 0,1-1-1 0 0,-1 0 0 0 0,0 0 1 0 0,0 1-1 0 0,0-1 0 0 0,0 0 1 0 0,0 1-1 0 0,0-1 0 0 0,-3-1 1 0 0,1 0 22 0 0,0 0 1 0 0,0 0-1 0 0,0 0 1 0 0,-1 0-1 0 0,0 1 1 0 0,1-1-1 0 0,-8-2 1 0 0,-38-11-830 0 0,45 15 766 0 0,0 0-1 0 0,0 1 0 0 0,-1 0 0 0 0,-6 0 1 0 0,2 0-367 0 0,6 12-633 0 0,3-10 726 0 0,0 0 0 0 0,1 0-1 0 0,0 0 1 0 0,-1 0 0 0 0,1 0 0 0 0,0-1 0 0 0,0 1-1 0 0,0 0 1 0 0,1 2 0 0 0,6 2-6403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46.287"/>
    </inkml:context>
    <inkml:brush xml:id="br0">
      <inkml:brushProperty name="width" value="0.2" units="cm"/>
      <inkml:brushProperty name="height" value="0.2" units="cm"/>
      <inkml:brushProperty name="color" value="#BB5B18"/>
      <inkml:brushProperty name="inkEffects" value="bronze"/>
      <inkml:brushProperty name="anchorX" value="-20261.50195"/>
      <inkml:brushProperty name="anchorY" value="-4253.52295"/>
      <inkml:brushProperty name="scaleFactor" value="0.5"/>
    </inkml:brush>
  </inkml:definitions>
  <inkml:trace contextRef="#ctx0" brushRef="#br0">6 130 4288 0 0,'0'0'0'0'0,"0"0"448"0"0,0 0-9 0 0,0 0 674 0 0,0 0-455 0 0,0 0-248 0 0,0 0 26 0 0,-1 3-100 0 0,0-1 148 0 0,0 1 166 0 0,0-1-59 0 0,0 0-338 0 0,1-1 105 0 0,0-1 347 0 0,0 0-49 0 0,0 0-148 0 0,0 0-189 0 0,0 0 63 0 0,0 0-12 0 0,0 0 12 0 0,0 0 37 0 0,3-1-18 0 0,1-1-1 0 0,2 0-232 0 0,1-2-9 0 0,4 2 118 0 0,1 0-47 0 0,4-1 27 0 0,2-1 16 0 0,0-1 34 0 0,3-1-9 0 0,-2-2 6 0 0,1-1-28 0 0,-1 3-20 0 0,-1 3-145 0 0,-1 2-111 0 0,1 2 21 0 0,-1 1-21 0 0,1 1 0 0 0,0-1 0 0 0,0 1 0 0 0,-2 0 0 0 0,0 1 0 0 0,2-1 122 0 0,-2 0-73 0 0,-2-2 19 0 0,-1-2-3 0 0,-2 0-75 0 0,0 0 20 0 0,1 0-10 0 0,-2 0 0 0 0,1-2 0 0 0,2 1 0 0 0,1-2 75 0 0,0 0-22 0 0,0 5-63 0 0,1 0 20 0 0,0 2 65 0 0,-1-1-96 0 0,-3 0 31 0 0,1 0 65 0 0,-1-1-22 0 0,1 0-63 0 0,2 1 95 0 0,1-1-106 0 0,1 3 31 0 0,2-1-10 0 0,0 0 0 0 0,-2-1 75 0 0,-1-2-96 0 0,-1 0 31 0 0,-2 0 65 0 0,2-1-96 0 0,-1 0 125 0 0,2 0-38 0 0,0 1 33 0 0,-1-1-6 0 0,1 1-109 0 0,0 0 126 0 0,0-1-44 0 0,1 1-79 0 0,1-1 101 0 0,-2 1-109 0 0,1 0-230 0 0,1-2 223 0 0,-1 0 20 0 0,-2 0-7 0 0,2 1 15 0 0,2 0 0 0 0,1 1 0 0 0,-1 2 0 0 0,2 0 0 0 0,1 0 0 0 0,-1 0 94 0 0,-1 1-18 0 0,-2-1 10 0 0,-2-1 2 0 0,-2 1-102 0 0,2-1 28 0 0,1 0-14 0 0,1-3 0 0 0,1-1 0 0 0,1-3 0 0 0,1 2 0 0 0,1 1 0 0 0,-1 1 0 0 0,-2 0 0 0 0,-2 1 0 0 0,0 1 215 0 0,-1 0 22 0 0,0 0-142 0 0,2 1-95 0 0,1 1 21 0 0,-1 1-21 0 0,-1-2 0 0 0,-1 0-84 0 0,1 0-22 0 0,-2-1-9 0 0,0 1 80 0 0,2-1 302 0 0,2 0-212 0 0,1-1-57 0 0,-1 0 22 0 0,0-1-20 0 0,-3 1 0 0 0,0 1 0 0 0,2 0 75 0 0,2 1-96 0 0,-1 0 31 0 0,-2-1-10 0 0,2 1 0 0 0,0-2 0 0 0,2 1 0 0 0,-1 0 0 0 0,-1-1 0 0 0,0 0 0 0 0,3 1 0 0 0,0 0 0 0 0,1 3 0 0 0,1-1 0 0 0,0 0 0 0 0,-2-1 0 0 0,-2 0 0 0 0,0-1 0 0 0,1 0 0 0 0,0-1 0 0 0,1 0 0 0 0,1 1 0 0 0,1 0 0 0 0,-3 0 0 0 0,-1 0 0 0 0,0 1 0 0 0,0 1 0 0 0,3 0 0 0 0,1 0 0 0 0,1-1 0 0 0,1-2 0 0 0,1 1 0 0 0,0 0 0 0 0,1 0 0 0 0,0 3 0 0 0,-1 1 0 0 0,1-1 0 0 0,0-2 0 0 0,1-1-84 0 0,0 0-228 0 0,3 1 219 0 0,-4 1 96 0 0,-3-1-29 0 0,-4 0 26 0 0,0-2 0 0 0,1 0 150 0 0,1-1 106 0 0,0 0-171 0 0,2 0-85 0 0,0 1 21 0 0,-2 3-21 0 0,-3-2 0 0 0,0 1 0 0 0,-2-2 0 0 0,-2 0 0 0 0,-1 2 0 0 0,3 1 0 0 0,1 0 0 0 0,0 0 0 0 0,-1-1 0 0 0,1-1 0 0 0,-2 0 0 0 0,-2 0 0 0 0,2 1 0 0 0,2-2 0 0 0,-1-1 0 0 0,-1 1 0 0 0,2 1 0 0 0,1-1 0 0 0,2-1 0 0 0,-2 2 0 0 0,-1 0 0 0 0,1 1 0 0 0,1-1 0 0 0,2-1 0 0 0,1 0 0 0 0,-3 0 0 0 0,-2 0 0 0 0,3 1 0 0 0,2 0 0 0 0,0 1-93 0 0,0 0-170 0 0,0-3 183 0 0,-2-1 82 0 0,-3 0-24 0 0,-4 1 22 0 0,-2 2 94 0 0,0 2 168 0 0,1-1-275 0 0,2 1-251 0 0,1-2 205 0 0,2 1 61 0 0,2-1-24 0 0,1 0 22 0 0,0 2 0 0 0,2 1 0 0 0,-3-1 0 0 0,-2-1 0 0 0,0-2 0 0 0,1-1 0 0 0,-3 1 94 0 0,0 0-121 0 0,2 1 40 0 0,-3 0-13 0 0,-1 0 112 0 0,0-2 99 0 0,1-4-143 0 0,1 1-68 0 0,0 4 17 0 0,0 2-17 0 0,-1 1 0 0 0,0-1 0 0 0,1 0 0 0 0,-2-2 0 0 0,0 1 0 0 0,1 0 0 0 0,1-1 0 0 0,1 1 0 0 0,-2 1 0 0 0,-1 1 0 0 0,-1 0 0 0 0,0 0-102 0 0,1 0-168 0 0,2-1 182 0 0,1 1 91 0 0,1-2-26 0 0,1-2 23 0 0,2 0 84 0 0,0 0-108 0 0,1-3-66 0 0,1 1 119 0 0,0 3-44 0 0,0 2 15 0 0,1 0 0 0 0,-2 0 75 0 0,-2-1-96 0 0,-3 0 31 0 0,-3-1-10 0 0,-4-1 0 0 0,1 0 168 0 0,1 1-10 0 0,4 1-90 0 0,2 0-68 0 0,3 0 14 0 0,1 0-14 0 0,2 0 0 0 0,-1 0 0 0 0,1 0 0 0 0,-1 1 0 0 0,0-2 0 0 0,-3-1 0 0 0,-3 0 0 0 0,1 1 0 0 0,-1 2 0 0 0,-4-2 0 0 0,2 2-93 0 0,1 1-216 0 0,1-2 214 0 0,1-1 98 0 0,-1 0-29 0 0,2-2 26 0 0,-2 1 0 0 0,-1 0 0 0 0,0 1 0 0 0,-1 0 0 0 0,2-2 0 0 0,1 0 0 0 0,0 2 0 0 0,-1 0 0 0 0,3 1 0 0 0,1-1 0 0 0,-2-1 0 0 0,0 1 0 0 0,-1 1 0 0 0,-1 1 84 0 0,-2-2-108 0 0,2 1 36 0 0,2-1 128 0 0,0 1-68 0 0,-2-1 28 0 0,1 0-4 0 0,1 0-112 0 0,-1 0 32 0 0,1 0-16 0 0,2 1 75 0 0,-1-1-96 0 0,0 1 31 0 0,0-3-10 0 0,-1 0 0 0 0,-2 0 0 0 0,3 1 0 0 0,-2 1 0 0 0,-1 0-112 0 0,-1 1-24 0 0,-2 0-9 0 0,0 1-6 0 0,-1 0 177 0 0,2 1-52 0 0,3-1 26 0 0,2 0 0 0 0,2 1 0 0 0,-1 0 0 0 0,-2-1 0 0 0,0-1 84 0 0,2-1 182 0 0,2 1-281 0 0,0-1-249 0 0,0 0 205 0 0,-2 1 154 0 0,-3 0-3 0 0,-1-1 31 0 0,0 2 3 0 0,-1 0-147 0 0,0 0 42 0 0,1-2-21 0 0,1 2 0 0 0,3-1 0 0 0,1 0 0 0 0,-2 0 0 0 0,-1-1 75 0 0,0-1-96 0 0,1 0 31 0 0,1 0-10 0 0,1 0 0 0 0,-2 1 0 0 0,-1-1 0 0 0,0 0 0 0 0,1 0 0 0 0,-2-1 0 0 0,-2 1 0 0 0,0 1 0 0 0,1 1-149 0 0,2 2-107 0 0,0 0 171 0 0,2 2 10 0 0,-1 0 75 0 0,-1 0-11 0 0,1-1 11 0 0,-2-2 0 0 0,-1-1 0 0 0,0 1 0 0 0,0-1 0 0 0,-1 0 0 0 0,0-1 0 0 0,2-2 0 0 0,2 1 0 0 0,1 2-149 0 0,0 1-42 0 0,1 1 125 0 0,2 1 335 0 0,-2-2-250 0 0,-2 1-162 0 0,-1-1 80 0 0,-2-2-35 0 0,0-1 262 0 0,-3 2-102 0 0,1-1 37 0 0,-1 1-114 0 0,0-1 31 0 0,2 0-16 0 0,0-1 0 0 0,2-1 0 0 0,-2 1 0 0 0,-1 1 0 0 0,1-1 0 0 0,0 0 0 0 0,-2 1 0 0 0,-2 0 0 0 0,0 0 0 0 0,-2 1 0 0 0,2 0 0 0 0,0 1 0 0 0,1 0 0 0 0,1 0 0 0 0,-1-1 0 0 0,0-1 0 0 0,-2 0 0 0 0,-1 0 0 0 0,1 0 0 0 0,2-1 0 0 0,-1 0 0 0 0,0-1 0 0 0,2 1 0 0 0,2 1 0 0 0,2 0 0 0 0,-1 0-149 0 0,-2 1 70 0 0,1 0-19 0 0,1 1 112 0 0,0-1-30 0 0,1 0 16 0 0,-2 0 0 0 0,-1 0 0 0 0,0 0 0 0 0,0-1 0 0 0,-2 1 94 0 0,2 0 28 0 0,1-2-76 0 0,3-2-46 0 0,1-1 10 0 0,3 3-10 0 0,-1 1 0 0 0,-2 0 0 0 0,-2 0 0 0 0,-1 0 0 0 0,-3 0 0 0 0,0 1 0 0 0,-1 0 0 0 0,3 0 0 0 0,0 0 0 0 0,4 1 0 0 0,-1 0 0 0 0,-1 0 0 0 0,1 0 0 0 0,0 0-177 0 0,-2-1 153 0 0,-2 1 20 0 0,2 0-7 0 0,0 0 11 0 0,0-2 0 0 0,3-1 0 0 0,-1-1 0 0 0,2 3 0 0 0,0 3 0 0 0,-1 1 0 0 0,-2-1 0 0 0,-4 0 0 0 0,0-2 0 0 0,1 0 0 0 0,1-1 0 0 0,3-3 0 0 0,0-1 0 0 0,2 0 178 0 0,0 0-154 0 0,0 1-20 0 0,0 1 6 0 0,0 1-10 0 0,0 1 0 0 0,0 0 0 0 0,1 0 0 0 0,-1 0 0 0 0,-1-1 0 0 0,-2-1 0 0 0,-2 0 0 0 0,-1 0 0 0 0,1-1 0 0 0,1 1 0 0 0,0-2 0 0 0,1 0 0 0 0,-1 3 0 0 0,0 1 0 0 0,-2 0 0 0 0,-3 1 0 0 0,0 2 0 0 0,1 0 0 0 0,0 0 0 0 0,-1-1 0 0 0,0 0 0 0 0,0-1 0 0 0,0 0 0 0 0,0-1 75 0 0,0 1-96 0 0,1 1 106 0 0,1 1-106 0 0,1 1-71 0 0,0 0 121 0 0,0-2-44 0 0,1-2 15 0 0,0-1-74 0 0,0 1-54 0 0,-2 0 85 0 0,0-1 43 0 0,0 3-11 0 0,0 1 11 0 0,-1-2 234 0 0,1-1-208 0 0,-2 1-19 0 0,-2 0 6 0 0,0-1-13 0 0,0 0 0 0 0,0-1 0 0 0,2 0 0 0 0,1 0 0 0 0,0-1 0 0 0,-1 1 0 0 0,2-1 0 0 0,2 1 0 0 0,1 1 0 0 0,0 1 0 0 0,1 0 0 0 0,1-2 0 0 0,0 0 0 0 0,0 0 0 0 0,-1 0 0 0 0,1 0 0 0 0,-1 2 0 0 0,-1 0 0 0 0,-2 0 0 0 0,-2 1 0 0 0,-1-1 0 0 0,-1-1 0 0 0,0 1 0 0 0,1-1 0 0 0,3 0 75 0 0,2 0-96 0 0,1 0 31 0 0,2-1-10 0 0,2-2 0 0 0,0 0 0 0 0,-2 0 0 0 0,-1 1 0 0 0,-4 2 0 0 0,-1 0 0 0 0,0 2 0 0 0,0-1 0 0 0,1 1 0 0 0,1-1 0 0 0,2-2-130 0 0,0 1-57 0 0,0 0 120 0 0,0 0 67 0 0,0 2 59 0 0,0-1 172 0 0,0 0-162 0 0,-1-2-341 0 0,-2-1 256 0 0,-2 1 9 0 0,-1-2-9 0 0,1 0 16 0 0,1 1 0 0 0,0 2 0 0 0,-1 1-84 0 0,1-2 108 0 0,-1 1-36 0 0,-2-1 12 0 0,2 0 0 0 0,1-1 0 0 0,0 2 0 0 0,0 1 0 0 0,-2 1 0 0 0,1-1 0 0 0,1-2 0 0 0,-1 1 0 0 0,-2-2 0 0 0,0 1 0 0 0,0 1 0 0 0,-1 0 0 0 0,0 2 0 0 0,1 1 0 0 0,0-1 75 0 0,0-1 118 0 0,1-4-131 0 0,0-1-344 0 0,1-1 266 0 0,0 1 8 0 0,0 2-8 0 0,0 2 16 0 0,-2 0 0 0 0,0 2 0 0 0,1-2 0 0 0,-2 0 0 0 0,1 1 0 0 0,0-2 0 0 0,-1 1 0 0 0,1 0 0 0 0,0 2 271 0 0,3-1-236 0 0,-1-1-299 0 0,3 1 245 0 0,0-1 12 0 0,0 2-9 0 0,-1 0 16 0 0,0-1 94 0 0,-1-1 28 0 0,0-2-76 0 0,0-1 28 0 0,-2 2-10 0 0,1-1-74 0 0,0 3 20 0 0,0 1-10 0 0,-3 0 0 0 0,-2-1 0 0 0,0 1-280 0 0,0-1 248 0 0,2 0 295 0 0,2-1-244 0 0,0 0-13 0 0,2 1-83 0 0,0-1 178 0 0,1 1-135 0 0,0-1 44 0 0,-4 1-10 0 0,2 3 0 0 0,-1-1 0 0 0,1-1 0 0 0,1-1 0 0 0,2-2 0 0 0,-1 0-168 0 0,-3-1 76 0 0,0 1-22 0 0,-2-1 402 0 0,-2 2-272 0 0,0 0-10 0 0,1 1-260 0 0,0 0 219 0 0,-1 0 28 0 0,1-1-9 0 0,-1 1 16 0 0,1-1 0 0 0,3 0 0 0 0,1-1 0 0 0,2-1 0 0 0,0-2 0 0 0,2 2 0 0 0,-1 1 0 0 0,0 1 0 0 0,0 1 0 0 0,-1 3 0 0 0,-1-1 0 0 0,-3-1 0 0 0,-3 0 0 0 0,0-2 0 0 0,-3 0 0 0 0,0-2-205 0 0,-2-1-315 0 0,-1 1-7930 0 0,-1 0-1974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5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31 5584 0 0,'0'0'165'0'0,"0"0"95"0"0,0 0 313 0 0,0 0 135 0 0,0 0 27 0 0,0 0-23 0 0,0 0-128 0 0,0 0-59 0 0,0 0-11 0 0,0 0-29 0 0,0 0-112 0 0,0 0-47 0 0,0 0-8 0 0,0 0-16 0 0,0 0-53 0 0,0 0-22 0 0,7-5 534 0 0,-6 5-616 0 0,-1 0-1 0 0,1 0 1 0 0,0 0 0 0 0,0-1-1 0 0,0 1 1 0 0,0 0 0 0 0,0-1-1 0 0,-1 1 1 0 0,1-1 0 0 0,0 1-1 0 0,0 0 1 0 0,0-1 0 0 0,-1 0-1 0 0,1 1 1 0 0,0-1 0 0 0,-1 1-1 0 0,1-1 1 0 0,-1 0 0 0 0,1 0-1 0 0,-1 1 1 0 0,2-2-1 0 0,-2 0 111 0 0,0 2-72 0 0,-8-8 785 0 0,4 6-935 0 0,-2 1 196 0 0,-10 5-245 0 0,8-2-48 0 0,3-1-27 0 0,-4 4 97 0 0,2 0-13 0 0,-2 2-3 0 0,5 2-33 0 0,-1 13 32 0 0,5-14 11 0 0,1-4-5 0 0,1 2-20 0 0,0 0 0 0 0,0 0 0 0 0,1-1 0 0 0,5 10 0 0 0,-7-13 40 0 0,0-1 0 0 0,0 0 0 0 0,0 1-1 0 0,0-1 1 0 0,0 0 0 0 0,1 0 0 0 0,-1 0 0 0 0,0 0 0 0 0,1 0 0 0 0,-1 0 0 0 0,0 0 0 0 0,1 0 0 0 0,-1 0 0 0 0,1-1 0 0 0,-1 1 0 0 0,1 0-1 0 0,0-1 1 0 0,1 1 0 0 0,4 0 279 0 0,-1 0-1 0 0,1-1 1 0 0,8 0-1 0 0,-10 0-12 0 0,-5 0-255 0 0,1 0-1 0 0,0 0 1 0 0,0 0-1 0 0,0-1 1 0 0,0 1-1 0 0,-1 0 0 0 0,1-1 1 0 0,0 1-1 0 0,0 0 1 0 0,-1-1-1 0 0,1 1 1 0 0,0-1-1 0 0,-1 1 0 0 0,1-1 1 0 0,0 1-1 0 0,-1-1 1 0 0,1 1-1 0 0,-1-1 1 0 0,1 0-1 0 0,-1 1 0 0 0,1-1 1 0 0,-1 0-1 0 0,0 0 1 0 0,1 1-1 0 0,-1-2 1 0 0,5-18 91 0 0,-10-22 94 0 0,4 40-158 0 0,-22-18-214 0 0,21 20 144 0 0,0-1 0 0 0,1 0-1 0 0,-1 0 1 0 0,0 1 0 0 0,0-1 0 0 0,0 1 0 0 0,1 0 0 0 0,-1-1 0 0 0,0 1 0 0 0,-3 0 0 0 0,3 0-59 0 0,2 0 10 0 0,-1 0 49 0 0,-1 0 0 0 0,1 0-1 0 0,0 0 1 0 0,-1 1-1 0 0,1-1 1 0 0,-1 0 0 0 0,1 1-1 0 0,0-1 1 0 0,-3 2-1 0 0,2-2-16 0 0,-1 2 7 0 0,-1 1 0 0 0,1-1 0 0 0,0 1 0 0 0,0 0 0 0 0,0 0 0 0 0,0 0 0 0 0,0 0 0 0 0,1 0 0 0 0,-1 1 0 0 0,1-1 0 0 0,0 1 0 0 0,0-1 0 0 0,0 1 0 0 0,0 0 0 0 0,1 0-1 0 0,-2 6 1 0 0,2-8 26 0 0,0 1 0 0 0,1-1-1 0 0,-1 1 1 0 0,0-1-1 0 0,1 1 1 0 0,0-1 0 0 0,0 4-1 0 0,0 1 1 0 0,0 4 1 0 0,5 8 69 0 0,4-13 130 0 0,-4-3-77 0 0,-4-3-93 0 0,0 1 0 0 0,1-1 0 0 0,-1 0 0 0 0,0 1 0 0 0,0-1 0 0 0,0 0 0 0 0,0 0 0 0 0,0 0 0 0 0,0 0 0 0 0,1 0 0 0 0,-1 0 0 0 0,0 0 0 0 0,0 0 0 0 0,0-1 0 0 0,0 1 0 0 0,0 0 0 0 0,2-1 0 0 0,-1 0 18 0 0,1-1 1 0 0,-1 1-1 0 0,0 0 0 0 0,0-1 0 0 0,0 1 0 0 0,-1-1 0 0 0,1 1 0 0 0,0-1 0 0 0,0 0 0 0 0,-1 0 0 0 0,1 0 0 0 0,-1 0 0 0 0,0 0 0 0 0,0 0 0 0 0,0 0 1 0 0,0 0-1 0 0,0-1 0 0 0,1-2 0 0 0,0-1 1 0 0,0 0 1 0 0,-1-1 0 0 0,1 1 0 0 0,-1-1-1 0 0,0-11 1 0 0,-1 16-46 0 0,0 1 1 0 0,0-1-1 0 0,0 1 1 0 0,0-1-1 0 0,0 0 0 0 0,-1 1 1 0 0,1-1-1 0 0,0 0 1 0 0,-1 1-1 0 0,1-1 1 0 0,-2-1-1 0 0,0-2 23 0 0,1 3-16 0 0,0 0 0 0 0,0-1 0 0 0,0 1 1 0 0,0 0-1 0 0,0-1 0 0 0,-1 1 1 0 0,1 0-1 0 0,-1 0 0 0 0,1 0 0 0 0,-1 0 1 0 0,0 0-1 0 0,0 1 0 0 0,0-1 0 0 0,0 0 1 0 0,0 1-1 0 0,0 0 0 0 0,0-1 1 0 0,-1 1-1 0 0,1 0 0 0 0,-1 0 0 0 0,1 0 1 0 0,-5-1-1 0 0,-3 0-103 0 0,-1 0 0 0 0,1 1 0 0 0,0 0 1 0 0,-12 1-1 0 0,20 0 82 0 0,0 1 1 0 0,0-1 0 0 0,1 0-1 0 0,-1 1 1 0 0,0-1 0 0 0,1 1-1 0 0,-1-1 1 0 0,-2 2 0 0 0,-2 1-35 0 0,5-1 21 0 0,-1-1 0 0 0,0 1 0 0 0,1 0-1 0 0,0 0 1 0 0,-1 0 0 0 0,1 1-1 0 0,0-1 1 0 0,0 0 0 0 0,0 0 0 0 0,0 4-1 0 0,-1-2 36 0 0,1 0-16 0 0,0-1 0 0 0,-1 0 0 0 0,2 1 0 0 0,-1-1 0 0 0,0 0 0 0 0,1 1 0 0 0,-1-1 0 0 0,1 1 0 0 0,0-1 0 0 0,0 1 0 0 0,1-1 0 0 0,-1 1 0 0 0,1-1 0 0 0,0 1 0 0 0,0-1 0 0 0,0 0 0 0 0,0 1 0 0 0,0-1 0 0 0,1 0 0 0 0,3 6 0 0 0,-3-5 29 0 0,0-1 0 0 0,1 0 0 0 0,0 1 0 0 0,0-1 0 0 0,0 0 0 0 0,0 0 0 0 0,0 0 0 0 0,1-1 1 0 0,-1 1-1 0 0,1-1 0 0 0,-1 0 0 0 0,1 0 0 0 0,0 0 0 0 0,0 0 0 0 0,8 2 0 0 0,-6-3 64 0 0,-1 0 0 0 0,1 0-1 0 0,0-1 1 0 0,-1 0 0 0 0,1 0-1 0 0,0 0 1 0 0,0-1-1 0 0,-1 1 1 0 0,1-1 0 0 0,7-3-1 0 0,-9 3-18 0 0,-1-1 0 0 0,1 1 0 0 0,-1-1 0 0 0,0 0 0 0 0,0 0 0 0 0,0 0 0 0 0,0 0 0 0 0,0-1 0 0 0,0 1 1 0 0,0-1-1 0 0,-1 1 0 0 0,0-1 0 0 0,1 0 0 0 0,-1 0 0 0 0,0 0 0 0 0,3-7 0 0 0,-2 3 4 0 0,-1 0-1 0 0,1 0 1 0 0,-2 0 0 0 0,1 0 0 0 0,-1 0 0 0 0,0-1 0 0 0,0 1 0 0 0,-1-12 0 0 0,0 18-77 0 0,-1-1 1 0 0,1 1-1 0 0,-1-1 1 0 0,0 1 0 0 0,0-1-1 0 0,0 1 1 0 0,0 0-1 0 0,0 0 1 0 0,0-1-1 0 0,0 1 1 0 0,0 0 0 0 0,0 0-1 0 0,0 0 1 0 0,-1 0-1 0 0,-1-1 1 0 0,1 1-144 0 0,2 1-79 0 0,-11 1-321 0 0,3 4 524 0 0,-1 3-25 0 0,6-4 43 0 0,1 1 1 0 0,0-1-1 0 0,0 0 0 0 0,0 1 0 0 0,1 0 0 0 0,-1-1 0 0 0,1 1 1 0 0,0 0-1 0 0,0 0 0 0 0,1 0 0 0 0,0 0 0 0 0,0 0 0 0 0,0-1 1 0 0,0 1-1 0 0,1 0 0 0 0,0 0 0 0 0,0 0 0 0 0,2 7 0 0 0,2 1 5 0 0,-4-11 0 0 0,-1 0 0 0 0,1 0 0 0 0,0 0 0 0 0,0-1 0 0 0,0 1 0 0 0,0 0 0 0 0,2 2 0 0 0,4 6 1 0 0,-7-9 0 0 0,1 1-1 0 0,0-1 1 0 0,1 1-1 0 0,-1-1 1 0 0,0 0-1 0 0,0 1 1 0 0,1-1-1 0 0,-1 0 1 0 0,0 0-1 0 0,1 0 1 0 0,-1 0-1 0 0,1 0 1 0 0,0 0 0 0 0,-1 0-1 0 0,1 0 1 0 0,0-1-1 0 0,-1 1 1 0 0,1-1-1 0 0,0 1 1 0 0,2-1-1 0 0,-3 1 26 0 0,0-1 0 0 0,0 0 0 0 0,0 0 0 0 0,1 0 0 0 0,-1 0-1 0 0,0 0 1 0 0,0 0 0 0 0,0 0 0 0 0,0 0 0 0 0,1-1 0 0 0,-1 1 0 0 0,0 0-1 0 0,0-1 1 0 0,0 1 0 0 0,0 0 0 0 0,0-1 0 0 0,0 0 0 0 0,0 1 0 0 0,0-1-1 0 0,2-1 1 0 0,-2 0 17 0 0,1 0 0 0 0,0 0 0 0 0,-1 0 0 0 0,1 0 0 0 0,-1 0 0 0 0,0 0 0 0 0,1 0 0 0 0,-1-1 0 0 0,1-2 0 0 0,0-2-18 0 0,0-1 1 0 0,0 1-1 0 0,-1 0 0 0 0,0-1 0 0 0,0-10 0 0 0,-1 14-39 0 0,-1 0 1 0 0,0 0-1 0 0,0 0 0 0 0,0 0 0 0 0,0 0 0 0 0,-1 1 0 0 0,0-1 0 0 0,0 0 1 0 0,0 1-1 0 0,0 0 0 0 0,0-1 0 0 0,0 1 0 0 0,-1 0 0 0 0,0 0 1 0 0,1 0-1 0 0,-1 0 0 0 0,-4-2 0 0 0,5 4-241 0 0,-6 1-140 0 0,7-1 377 0 0,-1 1 0 0 0,0 0 0 0 0,0 0-1 0 0,1 0 1 0 0,-1 0 0 0 0,0 0 0 0 0,1 0-1 0 0,-1 0 1 0 0,0 1 0 0 0,1-1 0 0 0,-1 0-1 0 0,0 1 1 0 0,1 0 0 0 0,-1-1-1 0 0,1 1 1 0 0,-4 2 0 0 0,3-2-111 0 0,-1 1 1 0 0,1 0-1 0 0,-1 0 1 0 0,1 1-1 0 0,0-1 1 0 0,-1 0-1 0 0,1 1 0 0 0,0 0 1 0 0,1-1-1 0 0,-1 1 1 0 0,0 0-1 0 0,1 0 1 0 0,0 0-1 0 0,-1 0 1 0 0,1 0-1 0 0,0 0 0 0 0,1 0 1 0 0,-1 0-1 0 0,0 0 1 0 0,1 1-1 0 0,0-1 1 0 0,0 0-1 0 0,0 0 1 0 0,0 0-1 0 0,1 6 0 0 0,3 2-6942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134 104 5792 0 0,'0'0'166'0'0,"0"0"133"0"0,0 0 448 0 0,0 0 189 0 0,0 0 37 0 0,0 0-20 0 0,0 0-121 0 0,0 0-52 0 0,0-10 1252 0 0,0-16-212 0 0,0 25-1310 0 0,0 1 2 0 0,0 0-10 0 0,0 0-38 0 0,-1-11 2537 0 0,-2 5-2861 0 0,2 5-50 0 0,-1 0-34 0 0,-6-1-46 0 0,-2 5-10 0 0,7-1 0 0 0,-1 0 0 0 0,1 0 0 0 0,-1 0 0 0 0,1 0 0 0 0,0 1 0 0 0,0 0 0 0 0,0-1 0 0 0,0 1 0 0 0,0 0 0 0 0,0 1 0 0 0,1-1 0 0 0,0 0 0 0 0,-1 1 0 0 0,1-1 0 0 0,1 1 0 0 0,-3 4 0 0 0,-3 7 0 0 0,5-11 0 0 0,1-1 0 0 0,0 1 0 0 0,0 0 0 0 0,1 0 0 0 0,-1-1 0 0 0,1 1 0 0 0,0 0 0 0 0,0 0 0 0 0,0 6 0 0 0,1 2 0 0 0,-1-9-8 0 0,1 0-1 0 0,0 0 0 0 0,0 0 0 0 0,0 0 0 0 0,0-1 0 0 0,0 1 0 0 0,0 0 1 0 0,1-1-1 0 0,-1 1 0 0 0,1-1 0 0 0,0 0 0 0 0,0 1 0 0 0,3 2 0 0 0,8 11-19 0 0,-12-14 43 0 0,0 0 0 0 0,0-1-1 0 0,0 1 1 0 0,1-1-1 0 0,-1 0 1 0 0,1 1 0 0 0,-1-1-1 0 0,1 0 1 0 0,0 0-1 0 0,-1 0 1 0 0,1 0 0 0 0,0 0-1 0 0,0 0 1 0 0,-1-1 0 0 0,1 1-1 0 0,0 0 1 0 0,0-1-1 0 0,0 0 1 0 0,0 1 0 0 0,0-1-1 0 0,0 0 1 0 0,3 0-1 0 0,-4 0 74 0 0,14-14 308 0 0,-12 11-327 0 0,-1 1-1 0 0,1-2 1 0 0,-1 1 0 0 0,0 0-1 0 0,0 0 1 0 0,0-1-1 0 0,0 1 1 0 0,-1-1-1 0 0,1 1 1 0 0,-1-1-1 0 0,0 0 1 0 0,0 0-1 0 0,0-5 1 0 0,1-8 23 0 0,0-29 0 0 0,-2 43-84 0 0,0-1-7 0 0,0-1 0 0 0,-1 1 0 0 0,1-1 0 0 0,-1 1 0 0 0,0 0-1 0 0,0 0 1 0 0,0-1 0 0 0,0 1 0 0 0,-1 0 0 0 0,0 0 0 0 0,1 0 0 0 0,-2 0-1 0 0,-2-4 1 0 0,-14-17-1 0 0,18 24 0 0 0,0 0 0 0 0,1 1 0 0 0,-1-1 0 0 0,0 1 0 0 0,1-1 0 0 0,-1 1 0 0 0,0-1 0 0 0,0 1 0 0 0,0-1 0 0 0,1 1 0 0 0,-1 0 0 0 0,0-1 0 0 0,0 1 0 0 0,0 0 0 0 0,0 0 0 0 0,0 0 0 0 0,1 0 0 0 0,-1 0 0 0 0,0 0 0 0 0,0 0 0 0 0,0 0 0 0 0,0 0 0 0 0,0 0 0 0 0,-1 1 0 0 0,-1-1 0 0 0,2 0-1 0 0,0 0-1 0 0,0 0 1 0 0,1 0-1 0 0,-1 0 0 0 0,0 0 1 0 0,1 0-1 0 0,-1 0 1 0 0,0 0-1 0 0,1 0 1 0 0,-1 0-1 0 0,0 0 0 0 0,1 0 1 0 0,-1 0-1 0 0,0 1 1 0 0,1-1-1 0 0,-1 0 1 0 0,0 0-1 0 0,1 1 0 0 0,-1-1 1 0 0,0 1-1 0 0,1-1 1 0 0,-1 0-1 0 0,1 1 1 0 0,-1-1-1 0 0,1 1 0 0 0,-1 0 1 0 0,-1 2-10 0 0,-2-1 1 0 0,0 0-6 0 0,1-1 0 0 0,0 1 0 0 0,0 0 0 0 0,0 0 0 0 0,0 1 0 0 0,1-1 0 0 0,-1 1 0 0 0,1-1-1 0 0,-1 1 1 0 0,-2 4 0 0 0,-2 4-22 0 0,0-2 10 0 0,0 0 0 0 0,1 1 0 0 0,-5 13-1 0 0,9-19 32 0 0,0 1-1 0 0,1-1 0 0 0,0 0 0 0 0,0 1 0 0 0,1-1 0 0 0,-1 0 1 0 0,1 1-1 0 0,0-1 0 0 0,0 1 0 0 0,0-1 0 0 0,1 1 1 0 0,0 4-1 0 0,0-5-2 0 0,0-1 1 0 0,1 1-1 0 0,-1-1 0 0 0,1 0 1 0 0,-1 1-1 0 0,1-1 1 0 0,0 0-1 0 0,0 0 1 0 0,0 0-1 0 0,1 0 0 0 0,-1 0 1 0 0,1-1-1 0 0,0 1 1 0 0,-1-1-1 0 0,1 0 0 0 0,0 0 1 0 0,0 0-1 0 0,1 0 1 0 0,-1 0-1 0 0,0-1 1 0 0,1 1-1 0 0,-1-1 0 0 0,0 0 1 0 0,8 2-1 0 0,-8-3 7 0 0,1 0 0 0 0,-1 1 1 0 0,0-1-1 0 0,1 0 0 0 0,-1-1 0 0 0,0 1 0 0 0,1 0 0 0 0,-1-1 0 0 0,0 0 0 0 0,0 0 0 0 0,0 0 0 0 0,1 0 0 0 0,-1 0 0 0 0,0-1 0 0 0,0 1 0 0 0,-1-1 0 0 0,6-4 0 0 0,-3 2 18 0 0,0 0 0 0 0,-1 0 0 0 0,1 0 0 0 0,-1-1 0 0 0,0 1 0 0 0,-1-1 0 0 0,1 0 0 0 0,-1 0-1 0 0,3-6 1 0 0,-4 8-9 0 0,0-1 0 0 0,-1 1 0 0 0,1 0-1 0 0,-1 0 1 0 0,0-1 0 0 0,0 1 0 0 0,0-1-1 0 0,0 1 1 0 0,-1-1 0 0 0,1 1 0 0 0,-1-1-1 0 0,0 1 1 0 0,0-1 0 0 0,0 1-1 0 0,-1-1 1 0 0,1 0 0 0 0,-1 1 0 0 0,0 0-1 0 0,0-1 1 0 0,-3-6 0 0 0,1 5-13 0 0,0-1 0 0 0,0 0 1 0 0,0 1-1 0 0,-1-1 0 0 0,0 1 0 0 0,-1 0 1 0 0,1 0-1 0 0,-1 1 0 0 0,1-1 0 0 0,-8-4 0 0 0,10 7-21 0 0,-1 1 0 0 0,1-1 0 0 0,-1 0 0 0 0,1 1 0 0 0,-1-1-1 0 0,0 1 1 0 0,1 0 0 0 0,-1 0 0 0 0,0 0 0 0 0,0 0 0 0 0,0 1-1 0 0,0-1 1 0 0,0 1 0 0 0,0 0 0 0 0,0-1 0 0 0,0 1 0 0 0,0 1-1 0 0,0-1 1 0 0,0 0 0 0 0,0 1 0 0 0,0-1 0 0 0,1 1 0 0 0,-1 0-1 0 0,-4 2 1 0 0,4-1 5 0 0,-1 1-1 0 0,1 0 0 0 0,-1 0 0 0 0,1 0 1 0 0,0 0-1 0 0,0 0 0 0 0,1 1 0 0 0,-1 0 0 0 0,1-1 1 0 0,-1 1-1 0 0,1 0 0 0 0,0 0 0 0 0,1 0 1 0 0,-1 0-1 0 0,1 1 0 0 0,0-1 0 0 0,0 0 1 0 0,-1 7-1 0 0,1-6 9 0 0,1-1 0 0 0,-1 1 0 0 0,1 0 0 0 0,0-1 0 0 0,0 1 0 0 0,1 0 0 0 0,0-1 0 0 0,-1 1 0 0 0,1 0 0 0 0,1-1 0 0 0,-1 1 0 0 0,1-1-1 0 0,0 0 1 0 0,0 1 0 0 0,0-1 0 0 0,0 0 0 0 0,5 6 0 0 0,-4-7 17 0 0,0-1 0 0 0,0 1 0 0 0,1-1-1 0 0,-1 0 1 0 0,0 0 0 0 0,1 0 0 0 0,0 0-1 0 0,-1 0 1 0 0,1-1 0 0 0,0 0 0 0 0,0 0 0 0 0,0 0-1 0 0,0 0 1 0 0,0-1 0 0 0,0 1 0 0 0,0-1-1 0 0,0 0 1 0 0,0 0 0 0 0,0 0 0 0 0,0-1-1 0 0,0 1 1 0 0,0-1 0 0 0,0 0 0 0 0,0-1 0 0 0,0 1-1 0 0,-1 0 1 0 0,1-1 0 0 0,5-3 0 0 0,-5 3 2 0 0,-1-1-1 0 0,0 0 1 0 0,0 0 0 0 0,0 0 0 0 0,0 0 0 0 0,0 0 0 0 0,0 0-1 0 0,-1-1 1 0 0,0 1 0 0 0,0-1 0 0 0,0 0 0 0 0,0 0 0 0 0,0 1 0 0 0,-1-1-1 0 0,1 0 1 0 0,-1-1 0 0 0,1-4 0 0 0,0-8 64 0 0,0 0 0 0 0,0-32-1 0 0,-3 46-77 0 0,1 0 0 0 0,-1 0 0 0 0,0 0 0 0 0,0 0 0 0 0,0 0 0 0 0,-1 0 0 0 0,1 0 0 0 0,-1 1 0 0 0,1-1 0 0 0,-1 0 0 0 0,0 1 0 0 0,-3-4 0 0 0,0 0 0 0 0,0 3 0 0 0,3 2-6 0 0,0 1 0 0 0,0 0 0 0 0,0-1 0 0 0,0 1 0 0 0,1 0 0 0 0,-1 0 0 0 0,0 0 0 0 0,0 1 0 0 0,0-1 0 0 0,0 0 0 0 0,0 1 0 0 0,1-1 0 0 0,-1 1 0 0 0,0 0 0 0 0,0 0 0 0 0,1-1 0 0 0,-4 3 0 0 0,2 0-18 0 0,1-1 0 0 0,-1 0 0 0 0,1 1 0 0 0,0-1 0 0 0,0 1 0 0 0,0 0 0 0 0,0-1 0 0 0,0 1 0 0 0,-2 5 0 0 0,1-1-19 0 0,0 1-1 0 0,0 0 1 0 0,1 0-1 0 0,0 1 1 0 0,1-1-1 0 0,-1 0 1 0 0,1 13-1 0 0,1-15 44 0 0,0 0 0 0 0,0-1 0 0 0,1 1 0 0 0,0 0 0 0 0,0 0 0 0 0,0-1 0 0 0,1 1 0 0 0,0-1 0 0 0,0 1 0 0 0,3 4 0 0 0,-4-8 17 0 0,1 0-1 0 0,0 0 1 0 0,0 0-1 0 0,0-1 0 0 0,0 1 1 0 0,0-1-1 0 0,0 0 1 0 0,0 0-1 0 0,0 1 0 0 0,1-1 1 0 0,-1 0-1 0 0,0-1 1 0 0,4 2-1 0 0,-4-2 8 0 0,0 1 0 0 0,-1-1-1 0 0,1 0 1 0 0,0 0 0 0 0,0 1-1 0 0,-1-1 1 0 0,1 0 0 0 0,0-1-1 0 0,0 1 1 0 0,0 0 0 0 0,-1-1-1 0 0,1 1 1 0 0,0 0 0 0 0,0-1 0 0 0,-1 0-1 0 0,1 0 1 0 0,-1 1 0 0 0,3-3-1 0 0,5-3 102 0 0,-7 5-108 0 0,-1 1 0 0 0,0-1 1 0 0,0 0-1 0 0,0 0 1 0 0,1 0-1 0 0,-1 0 0 0 0,0 0 1 0 0,0 0-1 0 0,0 0 1 0 0,0 0-1 0 0,-1-1 0 0 0,1 1 1 0 0,1-2-1 0 0,0 0 0 0 0,-1-1 0 0 0,1 1 0 0 0,-1-1 0 0 0,0 1 0 0 0,0-1 0 0 0,0 1 0 0 0,0-1-1 0 0,-1 0 1 0 0,0 0 0 0 0,1 1 0 0 0,-2-8 0 0 0,0-3 33 0 0,1 13-49 0 0,0 0-1 0 0,0 0 0 0 0,0 0 0 0 0,0-1 0 0 0,-1 1 1 0 0,1 0-1 0 0,0 0 0 0 0,-1 0 0 0 0,1-1 1 0 0,-1 1-1 0 0,1 0 0 0 0,-1-1 0 0 0,-5-14 2 0 0,5 14-9 0 0,1 1 0 0 0,0 0-1 0 0,0-1 1 0 0,-1 1 0 0 0,1 0-1 0 0,-1-1 1 0 0,0 1-1 0 0,1 0 1 0 0,-1 0 0 0 0,0 0-1 0 0,0 0 1 0 0,1-1 0 0 0,-1 1-1 0 0,0 0 1 0 0,0 0-1 0 0,0 1 1 0 0,-2-2 0 0 0,-2-2-57 0 0,-1 1 1 0 0,1 1 0 0 0,-1-1-1 0 0,0 1 1 0 0,-10-3 0 0 0,14 5 41 0 0,0 0 0 0 0,-1 0 1 0 0,1 1-1 0 0,0-1 1 0 0,-1 0-1 0 0,1 1 0 0 0,0 0 1 0 0,0-1-1 0 0,-1 1 0 0 0,1 0 1 0 0,0 0-1 0 0,0 0 1 0 0,0 1-1 0 0,0-1 0 0 0,0 0 1 0 0,0 1-1 0 0,1-1 0 0 0,-1 1 1 0 0,0 0-1 0 0,1-1 1 0 0,-1 1-1 0 0,-1 3 0 0 0,0-1 6 0 0,-1 1-1 0 0,1 0 1 0 0,1 0-1 0 0,-1 1 0 0 0,1-1 1 0 0,0 0-1 0 0,0 1 1 0 0,0 0-1 0 0,1-1 1 0 0,-1 1-1 0 0,2 0 0 0 0,-1 0 1 0 0,0 6-1 0 0,1-10 19 0 0,0 0 0 0 0,0 0 0 0 0,0 1 0 0 0,0-1 0 0 0,0 0 0 0 0,1 0-1 0 0,-1 0 1 0 0,1 0 0 0 0,-1 0 0 0 0,1 1 0 0 0,0-1 0 0 0,0 0 0 0 0,0-1 0 0 0,0 1-1 0 0,0 0 1 0 0,0 0 0 0 0,0 0 0 0 0,1 0 0 0 0,-1-1 0 0 0,1 1 0 0 0,-1-1 0 0 0,1 1-1 0 0,-1-1 1 0 0,1 0 0 0 0,0 1 0 0 0,0-1 0 0 0,0 0 0 0 0,0 0 0 0 0,0 0 0 0 0,0-1-1 0 0,3 2 1 0 0,-3-2 13 0 0,0 0-1 0 0,0 0 1 0 0,0 0-1 0 0,-1 0 1 0 0,1 0 0 0 0,0 0-1 0 0,0 0 1 0 0,0-1-1 0 0,0 1 1 0 0,0-1-1 0 0,0 0 1 0 0,0 1-1 0 0,0-1 1 0 0,-1 0-1 0 0,4-2 1 0 0,23-19 283 0 0,-27 21-281 0 0,2-2-7 0 0,0 0 1 0 0,0 0-1 0 0,-1-1 0 0 0,1 0 0 0 0,-1 1 0 0 0,0-1 0 0 0,0 0 0 0 0,0 0 0 0 0,0 0 1 0 0,-1-1-1 0 0,1 1 0 0 0,-1 0 0 0 0,0 0 0 0 0,-1-1 0 0 0,1-4 0 0 0,0 4-1 0 0,-1-1 1 0 0,0 1-1 0 0,0-1 0 0 0,-1 1 0 0 0,0-1 0 0 0,0 1 0 0 0,0 0 1 0 0,0 0-1 0 0,-1-1 0 0 0,0 1 0 0 0,-5-9 0 0 0,5 11-9 0 0,-1 0-1 0 0,1 0 1 0 0,-1 1-1 0 0,0-1 0 0 0,0 0 1 0 0,0 1-1 0 0,0 0 1 0 0,-1 0-1 0 0,1 0 1 0 0,-1 0-1 0 0,-3-1 1 0 0,0 0-14 0 0,6 2-2 0 0,0 1 0 0 0,0 0 0 0 0,0-1 1 0 0,0 1-1 0 0,0 0 0 0 0,0-1 0 0 0,0 1 0 0 0,0 0 0 0 0,0 0 0 0 0,0 0 0 0 0,0 0 0 0 0,-1 0 0 0 0,1 0 0 0 0,0 0 0 0 0,0 1 0 0 0,0-1 0 0 0,0 0 1 0 0,0 1-1 0 0,0-1 0 0 0,0 0 0 0 0,0 1 0 0 0,0-1 0 0 0,0 1 0 0 0,0 0 0 0 0,0-1 0 0 0,0 1 0 0 0,0 0 0 0 0,1-1 0 0 0,-1 1 0 0 0,0 0 0 0 0,0 0 0 0 0,1 0 1 0 0,-1 0-1 0 0,0 1 0 0 0,-1 1-14 0 0,0 0 0 0 0,0 1 0 0 0,1-1 0 0 0,-1 0 0 0 0,1 1-1 0 0,0-1 1 0 0,0 1 0 0 0,-1 4 0 0 0,2-4-38 0 0,0 0 0 0 0,0-1 0 0 0,0 1 0 0 0,0 0-1 0 0,1 0 1 0 0,-1-1 0 0 0,1 1 0 0 0,0 0 0 0 0,0-1-1 0 0,1 1 1 0 0,-1-1 0 0 0,3 6 0 0 0,8 10-6071 0 0,-3-10-411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54 6968 0 0,'0'4'1129'0'0,"0"-2"6138"0"0,0-4-1792 0 0,0-2-7532 0 0,0 4 2242 0 0,0 0-7 0 0,0 0-29 0 0,0 0-12 0 0,0 0-1 0 0,0 0 4 0 0,0 0 18 0 0,0 0 8 0 0,0 0 2 0 0,0 0-12 0 0,0 0-49 0 0,-1-2-19 0 0,0 0-69 0 0,0 0 1 0 0,0 1-1 0 0,0-1 0 0 0,0 0 0 0 0,0 1 1 0 0,-1-1-1 0 0,1 1 0 0 0,0-1 0 0 0,-1 1 1 0 0,0 0-1 0 0,1-1 0 0 0,-1 1 0 0 0,0 0 1 0 0,1 0-1 0 0,-4-1 0 0 0,3 1-18 0 0,-1 0-1 0 0,1 1 1 0 0,-1-1-1 0 0,1 1 1 0 0,-1 0-1 0 0,0-1 1 0 0,1 1-1 0 0,-1 0 1 0 0,1 1 0 0 0,-1-1-1 0 0,0 0 1 0 0,1 1-1 0 0,-1-1 1 0 0,1 1-1 0 0,0 0 1 0 0,-1 0-1 0 0,1 0 1 0 0,-1 0 0 0 0,1 0-1 0 0,0 1 1 0 0,0-1-1 0 0,0 1 1 0 0,-3 2-1 0 0,1 0-2 0 0,0 1-1 0 0,1-1 1 0 0,0 1-1 0 0,0-1 1 0 0,0 1-1 0 0,0 0 1 0 0,1 0-1 0 0,0 0 0 0 0,0 0 1 0 0,-2 8-1 0 0,4-12 1 0 0,0 1-1 0 0,1-1 0 0 0,-1 0 1 0 0,0 0-1 0 0,1 0 0 0 0,-1 1 1 0 0,0-1-1 0 0,1 0 0 0 0,0 0 1 0 0,-1 0-1 0 0,1 0 0 0 0,0 0 1 0 0,-1 0-1 0 0,1 0 0 0 0,0 0 1 0 0,0 0-1 0 0,0-1 0 0 0,0 1 1 0 0,0 0-1 0 0,1 1 0 0 0,3 2-1 0 0,13 16 4 0 0,-17-20 2 0 0,-1 0 0 0 0,0 1 0 0 0,0-1 0 0 0,0 0 0 0 0,1 0 0 0 0,-1 1 0 0 0,0-1 0 0 0,0 0 0 0 0,1 0 0 0 0,-1 0 0 0 0,0 1 0 0 0,1-1 0 0 0,-1 0 0 0 0,0 0 0 0 0,1 0 0 0 0,-1 0 0 0 0,0 1 0 0 0,1-1 0 0 0,-1 0 0 0 0,0 0 0 0 0,1 0 0 0 0,-1 0 0 0 0,0 0 0 0 0,1 0 0 0 0,-1 0 0 0 0,0 0 0 0 0,1 0 0 0 0,-1 0 0 0 0,0 0 0 0 0,1 0 0 0 0,-1-1 0 0 0,0 1 0 0 0,1 0 0 0 0,-1 0 0 0 0,0 0 0 0 0,1 0 0 0 0,-1-1 0 0 0,0 1 0 0 0,1 0 0 0 0,-1 0 0 0 0,0 0 0 0 0,0-1 0 0 0,1 1 0 0 0,-1-1 0 0 0,2 0 25 0 0,-1 0 1 0 0,1 0-1 0 0,0 0 1 0 0,0 1-1 0 0,0-1 1 0 0,-1 0-1 0 0,1 1 1 0 0,0-1-1 0 0,0 1 1 0 0,4-1-1 0 0,-5 0-10 0 0,-1 1 0 0 0,1-1 0 0 0,0 0 0 0 0,0 0 0 0 0,0 0 0 0 0,0 0 0 0 0,-1 0 0 0 0,1 0 0 0 0,-1 0 0 0 0,1 0 0 0 0,0 0 0 0 0,-1 0 0 0 0,1-3 0 0 0,0 3 17 0 0,1-2-19 0 0,-1 0-1 0 0,0-1 1 0 0,0 1-1 0 0,1 0 1 0 0,-2 0-1 0 0,1 0 1 0 0,0-1-1 0 0,-1 1 1 0 0,1 0-1 0 0,-1-1 0 0 0,0 1 1 0 0,0 0-1 0 0,-1-1 1 0 0,1 1-1 0 0,0 0 1 0 0,-1-1-1 0 0,0 1 1 0 0,0 0-1 0 0,0 0 1 0 0,0 0-1 0 0,-1 0 1 0 0,1 0-1 0 0,-1 0 0 0 0,0 0 1 0 0,0 0-1 0 0,0 0 1 0 0,0 1-1 0 0,0-1 1 0 0,0 1-1 0 0,-1 0 1 0 0,1-1-1 0 0,-5-2 1 0 0,-12-7-79 0 0,18 11 72 0 0,0 0 1 0 0,0 1-1 0 0,0-1 1 0 0,0 0 0 0 0,0 1-1 0 0,0-1 1 0 0,0 1-1 0 0,0-1 1 0 0,0 1 0 0 0,-1-1-1 0 0,1 1 1 0 0,0 0-1 0 0,0 0 1 0 0,0 0 0 0 0,-1-1-1 0 0,1 1 1 0 0,0 0-1 0 0,0 1 1 0 0,-1-1 0 0 0,1 0-1 0 0,0 0 1 0 0,0 0-1 0 0,0 1 1 0 0,-2 0 0 0 0,1-1-32 0 0,-1 1-16 0 0,0-1 1 0 0,-1 1 0 0 0,1 0 0 0 0,0 0 0 0 0,-1 0 0 0 0,1 1-1 0 0,0-1 1 0 0,0 1 0 0 0,0-1 0 0 0,0 1 0 0 0,0 0-1 0 0,1 0 1 0 0,-1 1 0 0 0,0-1 0 0 0,1 0 0 0 0,-4 6-1 0 0,3-3 43 0 0,1 0 0 0 0,0 0 0 0 0,0 1 0 0 0,1-1 0 0 0,-1 1 0 0 0,1 0 0 0 0,0-1 0 0 0,1 1 0 0 0,-1 0 0 0 0,2 10 0 0 0,-1-3 102 0 0,0 0 0 0 0,1 0 0 0 0,4 15 0 0 0,-5-26-90 0 0,1 0 0 0 0,0-1 0 0 0,0 1-1 0 0,0-1 1 0 0,0 1 0 0 0,0-1 0 0 0,1 1-1 0 0,-1-1 1 0 0,0 0 0 0 0,1 1 0 0 0,-1-1-1 0 0,4 2 1 0 0,14 8 55 0 0,-17-10-54 0 0,1-1 1 0 0,0 1-1 0 0,-1 0 0 0 0,1-1 0 0 0,0 1 0 0 0,-1-1 0 0 0,1 0 0 0 0,0 0 0 0 0,0 0 0 0 0,2 0 0 0 0,0-1 8 0 0,-1-1 0 0 0,1 0 0 0 0,-1 0 0 0 0,0 0 0 0 0,5-3 0 0 0,-4 3 22 0 0,-3 1-19 0 0,-1 0 0 0 0,1 1 1 0 0,-1-1-1 0 0,1 0 0 0 0,-1 0 0 0 0,0 0 0 0 0,1 0 0 0 0,-1 0 1 0 0,0 0-1 0 0,0-1 0 0 0,1 1 0 0 0,-1 0 0 0 0,0 0 0 0 0,0-1 1 0 0,0 1-1 0 0,-1-1 0 0 0,1 1 0 0 0,0-1 0 0 0,0-1 0 0 0,0-2 49 0 0,0-1-1 0 0,-1 1 0 0 0,1-1 1 0 0,-1 1-1 0 0,0-1 0 0 0,-1 1 0 0 0,1 0 1 0 0,-1-1-1 0 0,0 1 0 0 0,-1 0 1 0 0,1-1-1 0 0,-3-5 0 0 0,-4 1-76 0 0,8 9 0 0 0,0 0 0 0 0,0 1 0 0 0,-1-1 0 0 0,1 0 0 0 0,-1 1 0 0 0,1-1 0 0 0,-1 1 0 0 0,1-1 0 0 0,-1 1 0 0 0,1-1 0 0 0,-1 1 0 0 0,1 0 0 0 0,-1-1 0 0 0,1 1 0 0 0,-1-1 0 0 0,0 1 0 0 0,1 0 0 0 0,-1 0 0 0 0,0-1 0 0 0,0 1 0 0 0,-3-2 0 0 0,-8-12 0 0 0,11 12 0 0 0,0 0 0 0 0,0 1 0 0 0,-1-1 0 0 0,1 0 0 0 0,0 1 0 0 0,-1-1 0 0 0,0 1 0 0 0,1-1 0 0 0,-1 1 0 0 0,0 0 0 0 0,0-1 0 0 0,1 1 0 0 0,-5-1 0 0 0,2 1-28 0 0,3 1-126 0 0,-1 1 115 0 0,0-1 0 0 0,0 0 0 0 0,0 1 0 0 0,0 0 0 0 0,0-1 0 0 0,0 1 0 0 0,0 0 0 0 0,0 0-1 0 0,0 0 1 0 0,0 0 0 0 0,0 1 0 0 0,1-1 0 0 0,-1 0 0 0 0,1 1 0 0 0,-1-1 0 0 0,1 1 0 0 0,-1 0 0 0 0,1-1 0 0 0,0 1 0 0 0,0 0 0 0 0,-2 2 0 0 0,1 0 37 0 0,0 0 0 0 0,0 0-1 0 0,0 0 1 0 0,1 1 0 0 0,0-1 0 0 0,-1 0-1 0 0,1 1 1 0 0,1-1 0 0 0,-1 6-1 0 0,-5 20-97 0 0,5-28 99 0 0,0 1 0 0 0,0 0 0 0 0,0 0 0 0 0,1-1 0 0 0,-1 1-1 0 0,1 0 1 0 0,-1 0 0 0 0,1 0 0 0 0,0 0 0 0 0,0-1 0 0 0,1 1 0 0 0,-1 0 0 0 0,0 0 0 0 0,1 0 0 0 0,0 0 0 0 0,0-1 0 0 0,-1 1 0 0 0,4 4 0 0 0,-1-2 1 0 0,0 0-1 0 0,1-1 1 0 0,0 1 0 0 0,0-1-1 0 0,7 6 1 0 0,-9-8 6 0 0,1-1 0 0 0,-1 1-1 0 0,1-1 1 0 0,0 0 0 0 0,-1 0 0 0 0,1 0 0 0 0,0 0 0 0 0,-1 0 0 0 0,1 0 0 0 0,0-1 0 0 0,0 1 0 0 0,0-1-1 0 0,3 0 1 0 0,4 0 64 0 0,-1 0 1 0 0,1 0-1 0 0,-1-1 0 0 0,16-4 0 0 0,-22 4-41 0 0,-1 0 0 0 0,1 0 0 0 0,-1 0 0 0 0,1 0 0 0 0,-1 0 0 0 0,1-1 0 0 0,-1 0 1 0 0,0 1-1 0 0,1-1 0 0 0,-1 0 0 0 0,0 0 0 0 0,0 0 0 0 0,-1 0 0 0 0,1 0 0 0 0,0 0 0 0 0,-1-1 0 0 0,1 1 0 0 0,-1-1 0 0 0,0 1 1 0 0,2-4-1 0 0,-1-2-3 0 0,1 1 1 0 0,-1-1 0 0 0,-1 0 0 0 0,1 0 0 0 0,-1 0-1 0 0,-1 0 1 0 0,0-14 0 0 0,0 18-17 0 0,-1 0 1 0 0,1-1-1 0 0,-1 1 1 0 0,0 0 0 0 0,0 0-1 0 0,0 0 1 0 0,-1 0-1 0 0,0 0 1 0 0,0 0-1 0 0,0 0 1 0 0,0 0-1 0 0,0 1 1 0 0,-1-1-1 0 0,1 1 1 0 0,-6-5-1 0 0,6 6-22 0 0,-1 0 0 0 0,1 1 0 0 0,0-1 0 0 0,-1 1-1 0 0,0 0 1 0 0,1 0 0 0 0,-1 0 0 0 0,0 0 0 0 0,0 0-1 0 0,1 1 1 0 0,-1-1 0 0 0,0 1 0 0 0,0 0 0 0 0,0-1 0 0 0,0 1-1 0 0,0 1 1 0 0,0-1 0 0 0,1 0 0 0 0,-1 1 0 0 0,0-1-1 0 0,-3 2 1 0 0,0 0-26 0 0,0 0-1 0 0,0 1 0 0 0,0 0 1 0 0,0 0-1 0 0,1 0 0 0 0,-1 0 1 0 0,1 1-1 0 0,-6 5 0 0 0,6-3-11 0 0,0-1-1 0 0,1 2 0 0 0,0-1 1 0 0,0 0-1 0 0,1 1 0 0 0,-1 0 1 0 0,2 0-1 0 0,-1 0 0 0 0,1 0 1 0 0,-3 13-1 0 0,3-11-16 0 0,2-7 62 0 0,0 0-1 0 0,0 0 0 0 0,0 0 0 0 0,0 0 0 0 0,1 0 1 0 0,-1 0-1 0 0,1 0 0 0 0,-1 0 0 0 0,1-1 0 0 0,0 1 1 0 0,1 2-1 0 0,11 21 11 0 0,-12-23-10 0 0,1 0-1 0 0,-1 0 1 0 0,0 0-1 0 0,1 0 0 0 0,0-1 1 0 0,-1 1-1 0 0,1-1 1 0 0,0 1-1 0 0,0-1 0 0 0,0 0 1 0 0,0 0-1 0 0,0 1 1 0 0,0-1-1 0 0,0-1 1 0 0,3 2-1 0 0,-1-1 14 0 0,0 0 0 0 0,0 0 0 0 0,0-1-1 0 0,0 0 1 0 0,0 0 0 0 0,0 0 0 0 0,0 0 0 0 0,5-1 0 0 0,-1-1 108 0 0,-1 0 1 0 0,1 0 0 0 0,-1-1 0 0 0,1 0-1 0 0,-1 0 1 0 0,0 0 0 0 0,0-1 0 0 0,9-7-1 0 0,-13 8-116 0 0,0 0 0 0 0,-1 0 0 0 0,1 0 0 0 0,-1 0 0 0 0,0 0 0 0 0,0 0 0 0 0,0-1 0 0 0,0 1 0 0 0,-1-1 0 0 0,1 1 0 0 0,-1-1 0 0 0,0 0 0 0 0,0 1 0 0 0,0-7 0 0 0,1 4 0 0 0,-2 4-8 0 0,0 1-1 0 0,0-1 0 0 0,0 0 1 0 0,0 0-1 0 0,0 0 0 0 0,-1 0 0 0 0,1 0 1 0 0,-1 0-1 0 0,1 0 0 0 0,-1 1 1 0 0,1-1-1 0 0,-1 0 0 0 0,0 0 1 0 0,0 1-1 0 0,0-1 0 0 0,0 0 1 0 0,0 1-1 0 0,0-1 0 0 0,-3-1 1 0 0,1 0 22 0 0,0 0 1 0 0,0 0-1 0 0,0 0 1 0 0,-1 0-1 0 0,0 1 1 0 0,1-1-1 0 0,-8-2 1 0 0,-38-11-830 0 0,45 15 766 0 0,0 0-1 0 0,0 1 0 0 0,-1 0 0 0 0,-6 0 1 0 0,2 0-367 0 0,6 12-633 0 0,3-10 726 0 0,0 0 0 0 0,1 0-1 0 0,0 0 1 0 0,-1 0 0 0 0,1 0 0 0 0,0-1 0 0 0,0 1-1 0 0,0 0 1 0 0,1 2 0 0 0,6 2-6403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 = 0.73</a:t>
            </a:r>
          </a:p>
          <a:p>
            <a:r>
              <a:rPr lang="en-US" dirty="0" err="1"/>
              <a:t>Walpha</a:t>
            </a:r>
            <a:r>
              <a:rPr lang="en-US" dirty="0"/>
              <a:t> = 0.27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6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6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77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71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97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3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28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40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54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68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0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20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34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80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6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45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20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01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1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8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8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4.jpe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customXml" Target="../ink/ink6.xml"/><Relationship Id="rId12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6.png"/><Relationship Id="rId4" Type="http://schemas.openxmlformats.org/officeDocument/2006/relationships/image" Target="../media/image4.jpe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9022080" cy="2036064"/>
          </a:xfrm>
        </p:spPr>
        <p:txBody>
          <a:bodyPr/>
          <a:lstStyle/>
          <a:p>
            <a:r>
              <a:rPr lang="en-US" sz="3200" dirty="0"/>
              <a:t>Let’s consider a 35wt% Ni – 65wt% Cu alloy at three temperatures: </a:t>
            </a:r>
            <a:br>
              <a:rPr lang="en-US" sz="3200" dirty="0"/>
            </a:br>
            <a:r>
              <a:rPr lang="en-US" sz="3200" dirty="0"/>
              <a:t>(a) 1300 C, (b) 1250 C, and (c)  1190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EEF75-B942-432B-AB40-240D604493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" y="2706624"/>
            <a:ext cx="5646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for each temperature:</a:t>
            </a:r>
          </a:p>
          <a:p>
            <a:pPr marL="457200" indent="-457200">
              <a:buAutoNum type="arabicPeriod"/>
            </a:pPr>
            <a:r>
              <a:rPr lang="en-US" dirty="0"/>
              <a:t>Phases Present</a:t>
            </a:r>
          </a:p>
          <a:p>
            <a:pPr marL="457200" indent="-457200">
              <a:buAutoNum type="arabicPeriod"/>
            </a:pPr>
            <a:r>
              <a:rPr lang="en-US" dirty="0"/>
              <a:t>Composition of each phase present</a:t>
            </a:r>
          </a:p>
          <a:p>
            <a:pPr marL="457200" indent="-457200">
              <a:buAutoNum type="arabicPeriod"/>
            </a:pPr>
            <a:r>
              <a:rPr lang="en-US" dirty="0"/>
              <a:t>Fraction of each phase present</a:t>
            </a:r>
          </a:p>
        </p:txBody>
      </p:sp>
    </p:spTree>
    <p:extLst>
      <p:ext uri="{BB962C8B-B14F-4D97-AF65-F5344CB8AC3E}">
        <p14:creationId xmlns:p14="http://schemas.microsoft.com/office/powerpoint/2010/main" val="347882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2773126" y="3781737"/>
            <a:ext cx="3433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27426" y="3011424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10657" y="3011424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2673373" y="3266348"/>
            <a:ext cx="3433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72255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74337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7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2689998" y="3429000"/>
            <a:ext cx="3433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3215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6846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063-CCA5-4BE1-82D1-B055189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453"/>
            <a:ext cx="8229600" cy="1143000"/>
          </a:xfrm>
        </p:spPr>
        <p:txBody>
          <a:bodyPr/>
          <a:lstStyle/>
          <a:p>
            <a:r>
              <a:rPr lang="en-US" dirty="0"/>
              <a:t>Microstructure</a:t>
            </a:r>
          </a:p>
        </p:txBody>
      </p:sp>
    </p:spTree>
    <p:extLst>
      <p:ext uri="{BB962C8B-B14F-4D97-AF65-F5344CB8AC3E}">
        <p14:creationId xmlns:p14="http://schemas.microsoft.com/office/powerpoint/2010/main" val="69867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957262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c10f08</a:t>
            </a:r>
          </a:p>
        </p:txBody>
      </p:sp>
      <p:sp>
        <p:nvSpPr>
          <p:cNvPr id="1229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0256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b="1" i="0" dirty="0" err="1">
                <a:solidFill>
                  <a:srgbClr val="272727"/>
                </a:solidFill>
              </a:rPr>
              <a:t>Pb-Sn</a:t>
            </a:r>
            <a:r>
              <a:rPr lang="en-US" b="1" i="0" dirty="0">
                <a:solidFill>
                  <a:srgbClr val="272727"/>
                </a:solidFill>
              </a:rPr>
              <a:t> phase diagram – Let’s take a look at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1764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10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44735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5400" y="536575"/>
            <a:ext cx="2362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single phase case</a:t>
            </a:r>
          </a:p>
        </p:txBody>
      </p:sp>
      <p:sp>
        <p:nvSpPr>
          <p:cNvPr id="153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c10f11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05400" y="1905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a sufficiently small wt% Sn,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the solubility limit will never be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exceeded, so that a single phase alloy results.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72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10f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33400"/>
            <a:ext cx="4216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0" y="546100"/>
            <a:ext cx="24542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simple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two-phase case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(no eutectic)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876800" y="2286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larger wt% Sn, the solubility limit is exceeded on cooling, so that a two-phase material results.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7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10f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219200"/>
            <a:ext cx="739140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74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c10f13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336925" y="163513"/>
            <a:ext cx="534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For 61.9 wt% Sn, a layered </a:t>
            </a:r>
            <a:r>
              <a:rPr lang="en-US" sz="2000" i="0" u="sng">
                <a:solidFill>
                  <a:srgbClr val="000000"/>
                </a:solidFill>
              </a:rPr>
              <a:t>eutectic</a:t>
            </a:r>
            <a:r>
              <a:rPr lang="en-US" sz="2000" i="0">
                <a:solidFill>
                  <a:srgbClr val="000000"/>
                </a:solidFill>
              </a:rPr>
              <a:t> structure  is formed.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29200" y="26670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33CC"/>
                </a:solidFill>
              </a:rPr>
              <a:t>eutectic point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5029200" y="2971800"/>
            <a:ext cx="304800" cy="381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2860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7818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B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590800" y="3810000"/>
            <a:ext cx="219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6600"/>
                </a:solidFill>
              </a:rPr>
              <a:t>A-B is the eutectic line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2971800" y="3429000"/>
            <a:ext cx="152400" cy="381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6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10f1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371600"/>
            <a:ext cx="6629400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4572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84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c10f14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124200" y="381000"/>
            <a:ext cx="5578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The dark areas are Pb-rich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solid solution, and the light areas are Sn-rich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375525" y="138271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375X</a:t>
            </a:r>
          </a:p>
        </p:txBody>
      </p:sp>
    </p:spTree>
    <p:extLst>
      <p:ext uri="{BB962C8B-B14F-4D97-AF65-F5344CB8AC3E}">
        <p14:creationId xmlns:p14="http://schemas.microsoft.com/office/powerpoint/2010/main" val="89396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10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0226" y="12954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6891" y="302568"/>
            <a:ext cx="7653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Eutectic structure forms only from the liquid phase</a:t>
            </a:r>
          </a:p>
        </p:txBody>
      </p:sp>
      <p:sp>
        <p:nvSpPr>
          <p:cNvPr id="194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8D407-23D2-4782-85DA-AD981B326B87}"/>
              </a:ext>
            </a:extLst>
          </p:cNvPr>
          <p:cNvSpPr txBox="1"/>
          <p:nvPr/>
        </p:nvSpPr>
        <p:spPr>
          <a:xfrm>
            <a:off x="2416232" y="263236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82 </a:t>
            </a:r>
            <a:r>
              <a:rPr lang="en-US" b="1" dirty="0" err="1"/>
              <a:t>wt</a:t>
            </a:r>
            <a:r>
              <a:rPr lang="en-US" b="1" dirty="0"/>
              <a:t>% Pb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81BE8-C0C0-4876-9602-4FEB00FA228B}"/>
              </a:ext>
            </a:extLst>
          </p:cNvPr>
          <p:cNvSpPr txBox="1"/>
          <p:nvPr/>
        </p:nvSpPr>
        <p:spPr>
          <a:xfrm>
            <a:off x="2319251" y="3533140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98 </a:t>
            </a:r>
            <a:r>
              <a:rPr lang="en-US" b="1" dirty="0" err="1">
                <a:solidFill>
                  <a:schemeClr val="bg1"/>
                </a:solidFill>
              </a:rPr>
              <a:t>wt</a:t>
            </a:r>
            <a:r>
              <a:rPr lang="en-US" b="1" dirty="0">
                <a:solidFill>
                  <a:schemeClr val="bg1"/>
                </a:solidFill>
              </a:rPr>
              <a:t>% Sn</a:t>
            </a:r>
          </a:p>
        </p:txBody>
      </p:sp>
    </p:spTree>
    <p:extLst>
      <p:ext uri="{BB962C8B-B14F-4D97-AF65-F5344CB8AC3E}">
        <p14:creationId xmlns:p14="http://schemas.microsoft.com/office/powerpoint/2010/main" val="3162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800" b="1" i="0" dirty="0">
                <a:solidFill>
                  <a:srgbClr val="272727"/>
                </a:solidFill>
              </a:rPr>
              <a:t>Consider: Cu-Ni phase diagram</a:t>
            </a:r>
          </a:p>
        </p:txBody>
      </p:sp>
      <p:pic>
        <p:nvPicPr>
          <p:cNvPr id="108551" name="Picture 7" descr="Cu-Ni phase di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59" y="655683"/>
            <a:ext cx="5734459" cy="6120033"/>
          </a:xfrm>
          <a:prstGeom prst="rect">
            <a:avLst/>
          </a:prstGeom>
          <a:noFill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754624" y="826370"/>
            <a:ext cx="3279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Example of a </a:t>
            </a:r>
            <a:r>
              <a:rPr lang="en-US" b="1" i="0" dirty="0">
                <a:solidFill>
                  <a:srgbClr val="000000"/>
                </a:solidFill>
              </a:rPr>
              <a:t>Binary </a:t>
            </a:r>
            <a:r>
              <a:rPr lang="en-US" b="1" i="0" dirty="0" err="1">
                <a:solidFill>
                  <a:srgbClr val="000000"/>
                </a:solidFill>
              </a:rPr>
              <a:t>Isomorphous</a:t>
            </a:r>
            <a:r>
              <a:rPr lang="en-US" i="0" dirty="0">
                <a:solidFill>
                  <a:srgbClr val="000000"/>
                </a:solidFill>
              </a:rPr>
              <a:t> Phase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3014" y="3213463"/>
            <a:ext cx="1278016" cy="2011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05284" y="4751285"/>
            <a:ext cx="332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this region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331030" y="4219302"/>
            <a:ext cx="2374254" cy="76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6172200" cy="495776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53200" y="1828800"/>
            <a:ext cx="238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35131" y="26126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If we drop below 183 C, the L will transform into the eutectic structure, but we already have some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formed in the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+ L region above 183 C.</a:t>
            </a:r>
          </a:p>
        </p:txBody>
      </p:sp>
    </p:spTree>
    <p:extLst>
      <p:ext uri="{BB962C8B-B14F-4D97-AF65-F5344CB8AC3E}">
        <p14:creationId xmlns:p14="http://schemas.microsoft.com/office/powerpoint/2010/main" val="188639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2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71236"/>
            <a:ext cx="6477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048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696200" y="53340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400X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00400" y="304800"/>
            <a:ext cx="557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dark</a:t>
            </a:r>
            <a:r>
              <a:rPr lang="en-US" sz="2000" i="0" dirty="0">
                <a:solidFill>
                  <a:srgbClr val="000000"/>
                </a:solidFill>
              </a:rPr>
              <a:t> areas = Pb-rich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solid solution</a:t>
            </a:r>
          </a:p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light</a:t>
            </a:r>
            <a:r>
              <a:rPr lang="en-US" sz="2000" i="0" dirty="0">
                <a:solidFill>
                  <a:srgbClr val="000000"/>
                </a:solidFill>
              </a:rPr>
              <a:t> areas = Sn-rich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F1D3D-4324-456E-8D7E-4B6F31B7094C}"/>
              </a:ext>
            </a:extLst>
          </p:cNvPr>
          <p:cNvSpPr txBox="1"/>
          <p:nvPr/>
        </p:nvSpPr>
        <p:spPr>
          <a:xfrm>
            <a:off x="6445134" y="2588029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2420F-F729-499C-81AD-A2B89C491CD9}"/>
              </a:ext>
            </a:extLst>
          </p:cNvPr>
          <p:cNvSpPr txBox="1"/>
          <p:nvPr/>
        </p:nvSpPr>
        <p:spPr>
          <a:xfrm>
            <a:off x="0" y="1693561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29080-04AE-405D-9851-38C14042A22F}"/>
              </a:ext>
            </a:extLst>
          </p:cNvPr>
          <p:cNvSpPr txBox="1"/>
          <p:nvPr/>
        </p:nvSpPr>
        <p:spPr>
          <a:xfrm>
            <a:off x="16501" y="2588029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09950D-29D6-4196-BAB5-DEFF61B12354}"/>
              </a:ext>
            </a:extLst>
          </p:cNvPr>
          <p:cNvCxnSpPr>
            <a:stCxn id="3" idx="2"/>
          </p:cNvCxnSpPr>
          <p:nvPr/>
        </p:nvCxnSpPr>
        <p:spPr>
          <a:xfrm>
            <a:off x="821700" y="2155226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F21BA-B0AF-495A-97B0-6A24828AB604}"/>
              </a:ext>
            </a:extLst>
          </p:cNvPr>
          <p:cNvCxnSpPr/>
          <p:nvPr/>
        </p:nvCxnSpPr>
        <p:spPr>
          <a:xfrm>
            <a:off x="730260" y="2996197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26FBEC-9618-4FE5-833F-940B84A741E1}"/>
              </a:ext>
            </a:extLst>
          </p:cNvPr>
          <p:cNvSpPr txBox="1"/>
          <p:nvPr/>
        </p:nvSpPr>
        <p:spPr>
          <a:xfrm>
            <a:off x="354927" y="29961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160E5-DDD4-40CD-B1A4-CCF450A0CF38}"/>
              </a:ext>
            </a:extLst>
          </p:cNvPr>
          <p:cNvSpPr txBox="1"/>
          <p:nvPr/>
        </p:nvSpPr>
        <p:spPr>
          <a:xfrm>
            <a:off x="362818" y="2041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B28F1C-1A35-4662-A824-B585A5559B1D}"/>
              </a:ext>
            </a:extLst>
          </p:cNvPr>
          <p:cNvSpPr/>
          <p:nvPr/>
        </p:nvSpPr>
        <p:spPr>
          <a:xfrm>
            <a:off x="4793673" y="3674225"/>
            <a:ext cx="2421774" cy="2189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41913-A4E3-4FAB-982D-4B0939D11D6B}"/>
              </a:ext>
            </a:extLst>
          </p:cNvPr>
          <p:cNvSpPr txBox="1"/>
          <p:nvPr/>
        </p:nvSpPr>
        <p:spPr>
          <a:xfrm>
            <a:off x="6131647" y="6065103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510787-D10F-49D5-83D8-C411BA97965C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860786" y="5542670"/>
            <a:ext cx="521404" cy="66416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8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69D4-D170-4BE4-B96F-0C7E58B6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2480281"/>
            <a:ext cx="8229600" cy="1143000"/>
          </a:xfrm>
        </p:spPr>
        <p:txBody>
          <a:bodyPr/>
          <a:lstStyle/>
          <a:p>
            <a:r>
              <a:rPr lang="en-US" dirty="0"/>
              <a:t>Mass fractions of microconstituents </a:t>
            </a:r>
            <a:br>
              <a:rPr lang="en-US" dirty="0"/>
            </a:br>
            <a:r>
              <a:rPr lang="en-US" dirty="0"/>
              <a:t>– Eutectic System</a:t>
            </a:r>
          </a:p>
        </p:txBody>
      </p:sp>
    </p:spTree>
    <p:extLst>
      <p:ext uri="{BB962C8B-B14F-4D97-AF65-F5344CB8AC3E}">
        <p14:creationId xmlns:p14="http://schemas.microsoft.com/office/powerpoint/2010/main" val="365870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2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71236"/>
            <a:ext cx="6477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048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696200" y="53340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400X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00400" y="304800"/>
            <a:ext cx="557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dark</a:t>
            </a:r>
            <a:r>
              <a:rPr lang="en-US" sz="2000" i="0" dirty="0">
                <a:solidFill>
                  <a:srgbClr val="000000"/>
                </a:solidFill>
              </a:rPr>
              <a:t> areas = Pb-rich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solid solution</a:t>
            </a:r>
          </a:p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light</a:t>
            </a:r>
            <a:r>
              <a:rPr lang="en-US" sz="2000" i="0" dirty="0">
                <a:solidFill>
                  <a:srgbClr val="000000"/>
                </a:solidFill>
              </a:rPr>
              <a:t> areas = Sn-rich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F1D3D-4324-456E-8D7E-4B6F31B7094C}"/>
              </a:ext>
            </a:extLst>
          </p:cNvPr>
          <p:cNvSpPr txBox="1"/>
          <p:nvPr/>
        </p:nvSpPr>
        <p:spPr>
          <a:xfrm>
            <a:off x="6445134" y="2588029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2420F-F729-499C-81AD-A2B89C491CD9}"/>
              </a:ext>
            </a:extLst>
          </p:cNvPr>
          <p:cNvSpPr txBox="1"/>
          <p:nvPr/>
        </p:nvSpPr>
        <p:spPr>
          <a:xfrm>
            <a:off x="0" y="1693561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29080-04AE-405D-9851-38C14042A22F}"/>
              </a:ext>
            </a:extLst>
          </p:cNvPr>
          <p:cNvSpPr txBox="1"/>
          <p:nvPr/>
        </p:nvSpPr>
        <p:spPr>
          <a:xfrm>
            <a:off x="16501" y="2588029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09950D-29D6-4196-BAB5-DEFF61B12354}"/>
              </a:ext>
            </a:extLst>
          </p:cNvPr>
          <p:cNvCxnSpPr>
            <a:stCxn id="3" idx="2"/>
          </p:cNvCxnSpPr>
          <p:nvPr/>
        </p:nvCxnSpPr>
        <p:spPr>
          <a:xfrm>
            <a:off x="821700" y="2155226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F21BA-B0AF-495A-97B0-6A24828AB604}"/>
              </a:ext>
            </a:extLst>
          </p:cNvPr>
          <p:cNvCxnSpPr/>
          <p:nvPr/>
        </p:nvCxnSpPr>
        <p:spPr>
          <a:xfrm>
            <a:off x="730260" y="2996197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26FBEC-9618-4FE5-833F-940B84A741E1}"/>
              </a:ext>
            </a:extLst>
          </p:cNvPr>
          <p:cNvSpPr txBox="1"/>
          <p:nvPr/>
        </p:nvSpPr>
        <p:spPr>
          <a:xfrm>
            <a:off x="354927" y="29961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160E5-DDD4-40CD-B1A4-CCF450A0CF38}"/>
              </a:ext>
            </a:extLst>
          </p:cNvPr>
          <p:cNvSpPr txBox="1"/>
          <p:nvPr/>
        </p:nvSpPr>
        <p:spPr>
          <a:xfrm>
            <a:off x="362818" y="2041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B28F1C-1A35-4662-A824-B585A5559B1D}"/>
              </a:ext>
            </a:extLst>
          </p:cNvPr>
          <p:cNvSpPr/>
          <p:nvPr/>
        </p:nvSpPr>
        <p:spPr>
          <a:xfrm>
            <a:off x="4793673" y="3674225"/>
            <a:ext cx="2421774" cy="2189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41913-A4E3-4FAB-982D-4B0939D11D6B}"/>
              </a:ext>
            </a:extLst>
          </p:cNvPr>
          <p:cNvSpPr txBox="1"/>
          <p:nvPr/>
        </p:nvSpPr>
        <p:spPr>
          <a:xfrm>
            <a:off x="6131647" y="6065103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510787-D10F-49D5-83D8-C411BA97965C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860786" y="5542670"/>
            <a:ext cx="521404" cy="66416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2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6172200" cy="495776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53200" y="1828800"/>
            <a:ext cx="238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35131" y="26126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If we drop below 183 C, the L will transform into the eutectic structure, but we already have some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formed in the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+ L region above 183 C.</a:t>
            </a:r>
          </a:p>
        </p:txBody>
      </p:sp>
    </p:spTree>
    <p:extLst>
      <p:ext uri="{BB962C8B-B14F-4D97-AF65-F5344CB8AC3E}">
        <p14:creationId xmlns:p14="http://schemas.microsoft.com/office/powerpoint/2010/main" val="16683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1"/>
            <a:ext cx="5691942" cy="4572000"/>
          </a:xfrm>
          <a:prstGeom prst="rect">
            <a:avLst/>
          </a:prstGeom>
          <a:noFill/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i="0" dirty="0">
                <a:solidFill>
                  <a:srgbClr val="000000"/>
                </a:solidFill>
              </a:rPr>
              <a:t>Calculation of fractions of alpha &amp; beta in final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92259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ean\Documents\Teaching\Classes\Callister\ch09\images\f08_09_pg2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6071797" cy="4770120"/>
          </a:xfrm>
          <a:prstGeom prst="rect">
            <a:avLst/>
          </a:prstGeom>
          <a:noFill/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9592"/>
          <a:stretch/>
        </p:blipFill>
        <p:spPr bwMode="auto">
          <a:xfrm>
            <a:off x="5708073" y="228600"/>
            <a:ext cx="343592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DF79A-8FC1-4D99-AFF1-B8039774CB34}"/>
              </a:ext>
            </a:extLst>
          </p:cNvPr>
          <p:cNvSpPr txBox="1"/>
          <p:nvPr/>
        </p:nvSpPr>
        <p:spPr>
          <a:xfrm>
            <a:off x="228600" y="336203"/>
            <a:ext cx="468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if you can repeat the calculations for a composition greater than 61.9 </a:t>
            </a:r>
            <a:r>
              <a:rPr lang="en-US" dirty="0" err="1"/>
              <a:t>wt</a:t>
            </a:r>
            <a:r>
              <a:rPr lang="en-US" dirty="0"/>
              <a:t>%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5FFF92-59D5-4F38-8749-295161DBACFA}"/>
              </a:ext>
            </a:extLst>
          </p:cNvPr>
          <p:cNvCxnSpPr/>
          <p:nvPr/>
        </p:nvCxnSpPr>
        <p:spPr>
          <a:xfrm flipV="1">
            <a:off x="4804756" y="3197629"/>
            <a:ext cx="0" cy="2998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290AEE8-A4F8-42B1-B343-AC61F70D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29" y="3158228"/>
            <a:ext cx="1794813" cy="6877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D18933-E9CD-403F-9A45-10A10DE40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590" y="3846021"/>
            <a:ext cx="1794894" cy="64285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B4F8F-A867-41E2-A8C8-125CDCB4633F}"/>
              </a:ext>
            </a:extLst>
          </p:cNvPr>
          <p:cNvGrpSpPr/>
          <p:nvPr/>
        </p:nvGrpSpPr>
        <p:grpSpPr>
          <a:xfrm>
            <a:off x="6459932" y="4382193"/>
            <a:ext cx="1926552" cy="615316"/>
            <a:chOff x="6581606" y="3746096"/>
            <a:chExt cx="1349888" cy="438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65203C-01C3-423D-9B03-147CEED1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1606" y="3746096"/>
              <a:ext cx="681042" cy="43815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6E030E-E32A-4D00-85B7-C23855ACC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26612" y="3756486"/>
              <a:ext cx="904882" cy="40481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95E60E-1D60-4430-9EE4-59CAB9334E29}"/>
              </a:ext>
            </a:extLst>
          </p:cNvPr>
          <p:cNvGrpSpPr/>
          <p:nvPr/>
        </p:nvGrpSpPr>
        <p:grpSpPr>
          <a:xfrm>
            <a:off x="6528629" y="4965282"/>
            <a:ext cx="1793704" cy="594517"/>
            <a:chOff x="6753452" y="4333008"/>
            <a:chExt cx="1426015" cy="4732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7AA56A-274F-43E6-A1CC-E13DD0FDE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3452" y="4333008"/>
              <a:ext cx="628655" cy="4572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8E9BCA-AB63-495D-B10D-ED5F20556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60285" y="4353790"/>
              <a:ext cx="1019182" cy="45244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6231499-9892-4994-ABB6-605AE947A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4218" y="5572038"/>
            <a:ext cx="2310321" cy="5331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A4FD9A-F7B6-4734-8BA6-E7FDC99048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3998" y="6085994"/>
            <a:ext cx="981082" cy="3619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C7459E-67D7-41FC-AFB4-FE6EA0DCD8B8}"/>
              </a:ext>
            </a:extLst>
          </p:cNvPr>
          <p:cNvSpPr txBox="1"/>
          <p:nvPr/>
        </p:nvSpPr>
        <p:spPr>
          <a:xfrm>
            <a:off x="6272362" y="2665078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Answers: </a:t>
            </a:r>
          </a:p>
        </p:txBody>
      </p:sp>
    </p:spTree>
    <p:extLst>
      <p:ext uri="{BB962C8B-B14F-4D97-AF65-F5344CB8AC3E}">
        <p14:creationId xmlns:p14="http://schemas.microsoft.com/office/powerpoint/2010/main" val="360454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115" y="2801566"/>
            <a:ext cx="331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040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81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5484" y="150166"/>
            <a:ext cx="399660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Consider a 35wt% Ni alloy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86400" y="1371600"/>
            <a:ext cx="342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Components</a:t>
            </a:r>
            <a:r>
              <a:rPr lang="en-US" sz="2000" i="0" dirty="0">
                <a:solidFill>
                  <a:srgbClr val="000000"/>
                </a:solidFill>
              </a:rPr>
              <a:t>: Cu and Ni.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1. Phases present</a:t>
            </a:r>
            <a:r>
              <a:rPr lang="en-US" sz="2000" i="0" dirty="0">
                <a:solidFill>
                  <a:srgbClr val="000000"/>
                </a:solidFill>
              </a:rPr>
              <a:t> for 35% Ni at various temperatures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33CC"/>
                </a:solidFill>
              </a:rPr>
              <a:t>At 1300</a:t>
            </a:r>
            <a:r>
              <a:rPr lang="en-US" sz="2000" i="0" dirty="0">
                <a:solidFill>
                  <a:srgbClr val="0033CC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0033CC"/>
                </a:solidFill>
              </a:rPr>
              <a:t>(a) there is one phase: liquid solution, </a:t>
            </a:r>
            <a:r>
              <a:rPr lang="en-US" sz="2000" dirty="0">
                <a:solidFill>
                  <a:srgbClr val="0033CC"/>
                </a:solidFill>
              </a:rPr>
              <a:t>L</a:t>
            </a:r>
            <a:r>
              <a:rPr lang="en-US" sz="2000" i="0" dirty="0">
                <a:solidFill>
                  <a:srgbClr val="0033CC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At 1250°C (c) there are two phases: (1) solid solution </a:t>
            </a:r>
            <a:r>
              <a:rPr lang="en-US" sz="2000" i="0" dirty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CC0000"/>
                </a:solidFill>
              </a:rPr>
              <a:t>, (2) liquid solution </a:t>
            </a:r>
            <a:r>
              <a:rPr lang="en-US" sz="2000" dirty="0">
                <a:solidFill>
                  <a:srgbClr val="CC0000"/>
                </a:solidFill>
              </a:rPr>
              <a:t>L</a:t>
            </a:r>
            <a:r>
              <a:rPr lang="en-US" sz="2000" i="0" dirty="0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At 1190°C (e) there is one phase: solid solution, </a:t>
            </a:r>
            <a:r>
              <a:rPr lang="en-US" sz="2000" i="0" dirty="0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482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895600" y="1371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1300°C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895600" y="22860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1250°C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95600" y="3657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1190°C</a:t>
            </a:r>
          </a:p>
        </p:txBody>
      </p:sp>
    </p:spTree>
    <p:extLst>
      <p:ext uri="{BB962C8B-B14F-4D97-AF65-F5344CB8AC3E}">
        <p14:creationId xmlns:p14="http://schemas.microsoft.com/office/powerpoint/2010/main" val="3292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1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993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302568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2. Phase compositions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334000" y="762000"/>
            <a:ext cx="350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33CC"/>
                </a:solidFill>
              </a:rPr>
              <a:t>At (a) 100% liquid solution, </a:t>
            </a:r>
            <a:r>
              <a:rPr lang="en-US" sz="2000">
                <a:solidFill>
                  <a:srgbClr val="0033CC"/>
                </a:solidFill>
              </a:rPr>
              <a:t>L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At (c), for the two phases, from the </a:t>
            </a:r>
            <a:r>
              <a:rPr lang="en-US" sz="2000" i="0" u="sng">
                <a:solidFill>
                  <a:srgbClr val="CC0000"/>
                </a:solidFill>
              </a:rPr>
              <a:t>tie line</a:t>
            </a:r>
            <a:r>
              <a:rPr lang="en-US" sz="2000" i="0">
                <a:solidFill>
                  <a:srgbClr val="CC0000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(1) </a:t>
            </a:r>
            <a:r>
              <a:rPr lang="en-US" sz="2000">
                <a:solidFill>
                  <a:srgbClr val="CC0000"/>
                </a:solidFill>
              </a:rPr>
              <a:t>L</a:t>
            </a:r>
            <a:r>
              <a:rPr lang="en-US" sz="2000" i="0">
                <a:solidFill>
                  <a:srgbClr val="CC0000"/>
                </a:solidFill>
              </a:rPr>
              <a:t> is 32% Ni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(2) 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CC0000"/>
                </a:solidFill>
              </a:rPr>
              <a:t> is 43% Ni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6600"/>
                </a:solidFill>
              </a:rPr>
              <a:t>At (e) 100% solid solution, </a:t>
            </a: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343400" y="6096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657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Also: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334000" y="4114800"/>
            <a:ext cx="3429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660033"/>
                </a:solidFill>
              </a:rPr>
              <a:t>At 1260</a:t>
            </a:r>
            <a:r>
              <a:rPr lang="en-US" sz="2000" i="0" dirty="0">
                <a:solidFill>
                  <a:srgbClr val="660033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660033"/>
                </a:solidFill>
              </a:rPr>
              <a:t>(b) the first solid phase </a:t>
            </a:r>
            <a:r>
              <a:rPr lang="en-US" sz="2000" i="0" dirty="0">
                <a:solidFill>
                  <a:srgbClr val="660033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660033"/>
                </a:solidFill>
              </a:rPr>
              <a:t> forms.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660033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9900CC"/>
                </a:solidFill>
              </a:rPr>
              <a:t>At 1220°C (d) the last remaining liquid solidifies.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524000" y="28194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1220°C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895600" y="18288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1260°C</a:t>
            </a:r>
          </a:p>
        </p:txBody>
      </p:sp>
    </p:spTree>
    <p:extLst>
      <p:ext uri="{BB962C8B-B14F-4D97-AF65-F5344CB8AC3E}">
        <p14:creationId xmlns:p14="http://schemas.microsoft.com/office/powerpoint/2010/main" val="40035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6381" y="669925"/>
            <a:ext cx="3505200" cy="166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(a) and (b):  </a:t>
            </a:r>
            <a:r>
              <a:rPr lang="en-US" sz="2000" dirty="0">
                <a:solidFill>
                  <a:srgbClr val="000000"/>
                </a:solidFill>
              </a:rPr>
              <a:t>W</a:t>
            </a:r>
            <a:r>
              <a:rPr lang="en-US" baseline="-25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= 1.00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(d) and (e):  </a:t>
            </a:r>
            <a:r>
              <a:rPr lang="en-US" sz="2000" dirty="0" err="1">
                <a:solidFill>
                  <a:srgbClr val="000000"/>
                </a:solidFill>
              </a:rPr>
              <a:t>W</a:t>
            </a:r>
            <a:r>
              <a:rPr lang="en-US" i="0" baseline="-25000" dirty="0" err="1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 dirty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(32% Ni) and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C04C7D-042D-432B-A88A-BF95FE2E14AA}"/>
              </a:ext>
            </a:extLst>
          </p:cNvPr>
          <p:cNvSpPr/>
          <p:nvPr/>
        </p:nvSpPr>
        <p:spPr>
          <a:xfrm>
            <a:off x="2385392" y="1152938"/>
            <a:ext cx="457200" cy="105354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B87DB9-49D2-4DEE-ABEE-89A37E4B7620}"/>
              </a:ext>
            </a:extLst>
          </p:cNvPr>
          <p:cNvSpPr/>
          <p:nvPr/>
        </p:nvSpPr>
        <p:spPr>
          <a:xfrm>
            <a:off x="2385391" y="2873101"/>
            <a:ext cx="457201" cy="99320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39955-EB03-4730-8F27-423CE1E979BD}"/>
              </a:ext>
            </a:extLst>
          </p:cNvPr>
          <p:cNvSpPr/>
          <p:nvPr/>
        </p:nvSpPr>
        <p:spPr>
          <a:xfrm>
            <a:off x="2385391" y="2206482"/>
            <a:ext cx="457200" cy="3876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DF0A461B-37E1-4B52-A959-9D97CC166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2226" y="2364654"/>
            <a:ext cx="134021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411B2-28B8-45C7-854D-8E2C1629CC20}"/>
              </a:ext>
            </a:extLst>
          </p:cNvPr>
          <p:cNvSpPr/>
          <p:nvPr/>
        </p:nvSpPr>
        <p:spPr>
          <a:xfrm>
            <a:off x="2602149" y="2339502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2227-D3D8-48D7-8EC4-F8503799AACB}"/>
              </a:ext>
            </a:extLst>
          </p:cNvPr>
          <p:cNvCxnSpPr/>
          <p:nvPr/>
        </p:nvCxnSpPr>
        <p:spPr>
          <a:xfrm flipV="1">
            <a:off x="2242226" y="2339502"/>
            <a:ext cx="0" cy="32462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75021D-1D29-4ED0-BFAD-5E1C90B09CCA}"/>
              </a:ext>
            </a:extLst>
          </p:cNvPr>
          <p:cNvCxnSpPr/>
          <p:nvPr/>
        </p:nvCxnSpPr>
        <p:spPr>
          <a:xfrm flipV="1">
            <a:off x="3577387" y="2362693"/>
            <a:ext cx="0" cy="32462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14">
            <a:extLst>
              <a:ext uri="{FF2B5EF4-FFF2-40B4-BE49-F238E27FC236}">
                <a16:creationId xmlns:a16="http://schemas.microsoft.com/office/drawing/2014/main" id="{E4331CA8-90E1-4138-91DE-8D61579A7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13" y="5559129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9CB886B-A9A3-4756-A645-4A71065FD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674" y="5555974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14801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4" grpId="0" animBg="1"/>
      <p:bldP spid="4" grpId="1" animBg="1"/>
      <p:bldP spid="17" grpId="0" animBg="1"/>
      <p:bldP spid="18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At (a) and (b):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 = 1.00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At (d) and (e): 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i="0" baseline="-25000" dirty="0" err="1">
                <a:solidFill>
                  <a:schemeClr val="bg1">
                    <a:lumMod val="85000"/>
                  </a:schemeClr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Symbol" pitchFamily="18" charset="2"/>
              </a:rPr>
              <a:t> </a:t>
            </a: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(32% Ni) and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584883E4-FB08-4EFB-BBA3-6815A4FCF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5904" y="3159785"/>
            <a:ext cx="2851566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D62B75-9E3D-4EC3-BAB7-21AB827DF007}"/>
              </a:ext>
            </a:extLst>
          </p:cNvPr>
          <p:cNvSpPr/>
          <p:nvPr/>
        </p:nvSpPr>
        <p:spPr>
          <a:xfrm>
            <a:off x="6503270" y="3134633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5721B0E4-69C5-41CF-81BA-EE05AED2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16" y="3215937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24ABA24D-16F0-4E3E-99E5-4A2CB33C2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191" y="3154362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F6864B59-8A00-42A8-B069-56594ED93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437" y="3154362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24" name="Text Box 14">
            <a:extLst>
              <a:ext uri="{FF2B5EF4-FFF2-40B4-BE49-F238E27FC236}">
                <a16:creationId xmlns:a16="http://schemas.microsoft.com/office/drawing/2014/main" id="{98FEDB15-3067-43E4-8ABE-48344745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476" y="2611233"/>
            <a:ext cx="717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0.27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97C277B-88CD-4712-82DC-B9172DD4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7" y="2611233"/>
            <a:ext cx="717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0.73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2B85D6-6E7C-42B0-8569-BF075559DAEC}"/>
              </a:ext>
            </a:extLst>
          </p:cNvPr>
          <p:cNvCxnSpPr/>
          <p:nvPr/>
        </p:nvCxnSpPr>
        <p:spPr>
          <a:xfrm>
            <a:off x="5725903" y="3011343"/>
            <a:ext cx="800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0DD1E-3061-42DB-BFE5-571ABD60FEF2}"/>
              </a:ext>
            </a:extLst>
          </p:cNvPr>
          <p:cNvCxnSpPr>
            <a:cxnSpLocks/>
          </p:cNvCxnSpPr>
          <p:nvPr/>
        </p:nvCxnSpPr>
        <p:spPr>
          <a:xfrm>
            <a:off x="6526128" y="3011343"/>
            <a:ext cx="2051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1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(a) and (b):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baseline="-25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= 1.00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(d) and (e):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i="0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(32% Ni) and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5486400" y="3124200"/>
            <a:ext cx="76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019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(c)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6248400" y="3124200"/>
            <a:ext cx="2590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2438400" y="2667000"/>
            <a:ext cx="28956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 flipV="1">
            <a:off x="2362200" y="23622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534400" y="31242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6400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%Ni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 flipV="1">
            <a:off x="3048000" y="2362200"/>
            <a:ext cx="1524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248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8839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715000" y="2590800"/>
            <a:ext cx="3683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2484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39000" y="2590800"/>
            <a:ext cx="35401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334000" y="4038600"/>
          <a:ext cx="3521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17900" imgH="2133600" progId="Equation.3">
                  <p:embed/>
                </p:oleObj>
              </mc:Choice>
              <mc:Fallback>
                <p:oleObj name="Equation" r:id="rId5" imgW="3517900" imgH="2133600" progId="Equation.3">
                  <p:embed/>
                  <p:pic>
                    <p:nvPicPr>
                      <p:cNvPr id="1003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521075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0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10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53340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6214" y="228600"/>
            <a:ext cx="3656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Examples 9.2 and 9.3(a)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62200" y="29718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482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98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486400" y="228600"/>
            <a:ext cx="328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For 40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 - 60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find:</a:t>
            </a:r>
            <a:r>
              <a:rPr lang="en-US" sz="2000" i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943600" y="1219200"/>
            <a:ext cx="2255838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Phases present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(1)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 a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(2)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715000" y="2895600"/>
            <a:ext cx="3146425" cy="1187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 compositions, </a:t>
            </a:r>
            <a:r>
              <a:rPr lang="en-US" sz="2000" i="0" u="sng" dirty="0" err="1">
                <a:solidFill>
                  <a:srgbClr val="000000"/>
                </a:solidFill>
              </a:rPr>
              <a:t>wt</a:t>
            </a:r>
            <a:r>
              <a:rPr lang="en-US" sz="2000" i="0" u="sng" dirty="0">
                <a:solidFill>
                  <a:srgbClr val="000000"/>
                </a:solidFill>
              </a:rPr>
              <a:t>%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sz="2000" i="0" dirty="0">
                <a:solidFill>
                  <a:srgbClr val="000000"/>
                </a:solidFill>
              </a:rPr>
              <a:t>has 11%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89%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 </a:t>
            </a:r>
            <a:r>
              <a:rPr lang="en-US" sz="2000" i="0" dirty="0">
                <a:solidFill>
                  <a:srgbClr val="000000"/>
                </a:solidFill>
              </a:rPr>
              <a:t>has 98%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2%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17487" y="5022850"/>
            <a:ext cx="291782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Weight (mass) fractions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5FCC9-5702-410A-B749-EDF28FF1AB2B}"/>
              </a:ext>
            </a:extLst>
          </p:cNvPr>
          <p:cNvGrpSpPr/>
          <p:nvPr/>
        </p:nvGrpSpPr>
        <p:grpSpPr>
          <a:xfrm>
            <a:off x="1278775" y="2800767"/>
            <a:ext cx="3737520" cy="131400"/>
            <a:chOff x="1278775" y="2800767"/>
            <a:chExt cx="3737520" cy="131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14:cNvPr>
                <p14:cNvContentPartPr/>
                <p14:nvPr/>
              </p14:nvContentPartPr>
              <p14:xfrm>
                <a:off x="1278775" y="2833527"/>
                <a:ext cx="3732120" cy="5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3135" y="2797887"/>
                  <a:ext cx="380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14:cNvPr>
                <p14:cNvContentPartPr/>
                <p14:nvPr/>
              </p14:nvContentPartPr>
              <p14:xfrm>
                <a:off x="1292760" y="2832447"/>
                <a:ext cx="91440" cy="67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83760" y="2823447"/>
                  <a:ext cx="109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14:cNvPr>
                <p14:cNvContentPartPr/>
                <p14:nvPr/>
              </p14:nvContentPartPr>
              <p14:xfrm>
                <a:off x="2514600" y="2841087"/>
                <a:ext cx="7488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5960" y="2832087"/>
                  <a:ext cx="92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14:cNvPr>
                <p14:cNvContentPartPr/>
                <p14:nvPr/>
              </p14:nvContentPartPr>
              <p14:xfrm>
                <a:off x="4944295" y="2800767"/>
                <a:ext cx="72000" cy="8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35295" y="2791767"/>
                  <a:ext cx="89640" cy="10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56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nimBg="1"/>
      <p:bldP spid="133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10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53340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6214" y="228600"/>
            <a:ext cx="3656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Examples 9.2 and 9.3(a)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62200" y="29718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482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98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486400" y="228600"/>
            <a:ext cx="328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For 40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 - 60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find:</a:t>
            </a:r>
            <a:r>
              <a:rPr lang="en-US" sz="2000" i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17487" y="5022850"/>
            <a:ext cx="291782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Weight (mass) fractions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5FCC9-5702-410A-B749-EDF28FF1AB2B}"/>
              </a:ext>
            </a:extLst>
          </p:cNvPr>
          <p:cNvGrpSpPr/>
          <p:nvPr/>
        </p:nvGrpSpPr>
        <p:grpSpPr>
          <a:xfrm>
            <a:off x="4572000" y="5566749"/>
            <a:ext cx="3737520" cy="131400"/>
            <a:chOff x="1278775" y="2800767"/>
            <a:chExt cx="3737520" cy="131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14:cNvPr>
                <p14:cNvContentPartPr/>
                <p14:nvPr/>
              </p14:nvContentPartPr>
              <p14:xfrm>
                <a:off x="1278775" y="2833527"/>
                <a:ext cx="3732120" cy="5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3135" y="2797887"/>
                  <a:ext cx="380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14:cNvPr>
                <p14:cNvContentPartPr/>
                <p14:nvPr/>
              </p14:nvContentPartPr>
              <p14:xfrm>
                <a:off x="1292760" y="2832447"/>
                <a:ext cx="91440" cy="67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83760" y="2823447"/>
                  <a:ext cx="109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14:cNvPr>
                <p14:cNvContentPartPr/>
                <p14:nvPr/>
              </p14:nvContentPartPr>
              <p14:xfrm>
                <a:off x="2514600" y="2841087"/>
                <a:ext cx="7488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5960" y="2832087"/>
                  <a:ext cx="92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14:cNvPr>
                <p14:cNvContentPartPr/>
                <p14:nvPr/>
              </p14:nvContentPartPr>
              <p14:xfrm>
                <a:off x="4944295" y="2800767"/>
                <a:ext cx="72000" cy="8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35295" y="2791767"/>
                  <a:ext cx="89640" cy="1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4F0AFA-22F5-4FC0-9BC9-DC3F46C59EEF}"/>
              </a:ext>
            </a:extLst>
          </p:cNvPr>
          <p:cNvSpPr txBox="1"/>
          <p:nvPr/>
        </p:nvSpPr>
        <p:spPr>
          <a:xfrm>
            <a:off x="4324350" y="5698149"/>
            <a:ext cx="5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CA343-E647-42FA-AA90-AE12F47D10B8}"/>
              </a:ext>
            </a:extLst>
          </p:cNvPr>
          <p:cNvSpPr txBox="1"/>
          <p:nvPr/>
        </p:nvSpPr>
        <p:spPr>
          <a:xfrm>
            <a:off x="5592824" y="569814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7112D1-740C-42D3-B9F4-0A22A4ABC5BD}"/>
              </a:ext>
            </a:extLst>
          </p:cNvPr>
          <p:cNvSpPr txBox="1"/>
          <p:nvPr/>
        </p:nvSpPr>
        <p:spPr>
          <a:xfrm>
            <a:off x="7997372" y="569814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C06CF-29E0-4281-B0E1-C381C739E297}"/>
              </a:ext>
            </a:extLst>
          </p:cNvPr>
          <p:cNvSpPr txBox="1"/>
          <p:nvPr/>
        </p:nvSpPr>
        <p:spPr>
          <a:xfrm>
            <a:off x="4093421" y="535219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2C102E-26EC-4037-B702-479C80F8C97C}"/>
              </a:ext>
            </a:extLst>
          </p:cNvPr>
          <p:cNvSpPr txBox="1"/>
          <p:nvPr/>
        </p:nvSpPr>
        <p:spPr>
          <a:xfrm>
            <a:off x="8276344" y="532985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Symbol" panose="05050102010706020507" pitchFamily="18" charset="2"/>
              </a:rPr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70763D-AFF0-4CF2-B2B8-3B5C4A1B5560}"/>
              </a:ext>
            </a:extLst>
          </p:cNvPr>
          <p:cNvCxnSpPr/>
          <p:nvPr/>
        </p:nvCxnSpPr>
        <p:spPr>
          <a:xfrm>
            <a:off x="4648200" y="5329850"/>
            <a:ext cx="1159625" cy="0"/>
          </a:xfrm>
          <a:prstGeom prst="line">
            <a:avLst/>
          </a:prstGeom>
          <a:ln w="1270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533BA6-3CA0-4F51-A379-B5640F15AE35}"/>
              </a:ext>
            </a:extLst>
          </p:cNvPr>
          <p:cNvSpPr txBox="1"/>
          <p:nvPr/>
        </p:nvSpPr>
        <p:spPr>
          <a:xfrm>
            <a:off x="4817213" y="5105662"/>
            <a:ext cx="7841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A7F4C3-35A2-47C5-AFB1-6612A0E54E52}"/>
              </a:ext>
            </a:extLst>
          </p:cNvPr>
          <p:cNvCxnSpPr>
            <a:cxnSpLocks/>
          </p:cNvCxnSpPr>
          <p:nvPr/>
        </p:nvCxnSpPr>
        <p:spPr>
          <a:xfrm>
            <a:off x="5882705" y="5331242"/>
            <a:ext cx="2393639" cy="0"/>
          </a:xfrm>
          <a:prstGeom prst="line">
            <a:avLst/>
          </a:prstGeom>
          <a:ln w="1270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0E4507-FD4E-46C5-B8D6-816B767755A5}"/>
              </a:ext>
            </a:extLst>
          </p:cNvPr>
          <p:cNvSpPr txBox="1"/>
          <p:nvPr/>
        </p:nvSpPr>
        <p:spPr>
          <a:xfrm>
            <a:off x="6751655" y="5106202"/>
            <a:ext cx="7841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0.67</a:t>
            </a: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id="{F81DC8AA-50AA-4D96-BB9D-FECE2D11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19200"/>
            <a:ext cx="2255838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Phases present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(1)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 a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(2)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72929E8A-7265-438E-8554-DA2F4C44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3146425" cy="1187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 compositions, </a:t>
            </a:r>
            <a:r>
              <a:rPr lang="en-US" sz="2000" i="0" u="sng" dirty="0" err="1">
                <a:solidFill>
                  <a:srgbClr val="000000"/>
                </a:solidFill>
              </a:rPr>
              <a:t>wt</a:t>
            </a:r>
            <a:r>
              <a:rPr lang="en-US" sz="2000" i="0" u="sng" dirty="0">
                <a:solidFill>
                  <a:srgbClr val="000000"/>
                </a:solidFill>
              </a:rPr>
              <a:t>%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sz="2000" i="0" dirty="0">
                <a:solidFill>
                  <a:srgbClr val="000000"/>
                </a:solidFill>
              </a:rPr>
              <a:t>has 11%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89%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 </a:t>
            </a:r>
            <a:r>
              <a:rPr lang="en-US" sz="2000" i="0" dirty="0">
                <a:solidFill>
                  <a:srgbClr val="000000"/>
                </a:solidFill>
              </a:rPr>
              <a:t>has 98%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2%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6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EEE684-40C3-4A69-A7B0-DBDED83697E3}"/>
</file>

<file path=customXml/itemProps2.xml><?xml version="1.0" encoding="utf-8"?>
<ds:datastoreItem xmlns:ds="http://schemas.openxmlformats.org/officeDocument/2006/customXml" ds:itemID="{D984693F-E062-42AD-89C8-74ECC6C065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94D132-DB31-4891-9385-7A8B34C00766}"/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4821</TotalTime>
  <Words>931</Words>
  <Application>Microsoft Office PowerPoint</Application>
  <PresentationFormat>On-screen Show (4:3)</PresentationFormat>
  <Paragraphs>195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Castellar</vt:lpstr>
      <vt:lpstr>Symbol</vt:lpstr>
      <vt:lpstr>Times New Roman</vt:lpstr>
      <vt:lpstr>Verdana</vt:lpstr>
      <vt:lpstr>1_Default Design</vt:lpstr>
      <vt:lpstr>2_Default Design</vt:lpstr>
      <vt:lpstr>3_Default Design</vt:lpstr>
      <vt:lpstr>Equation</vt:lpstr>
      <vt:lpstr>Let’s consider a 35wt% Ni – 65wt% Cu alloy at three temperatures:  (a) 1300 C, (b) 1250 C, and (c)  1190 C</vt:lpstr>
      <vt:lpstr>PowerPoint Presentation</vt:lpstr>
      <vt:lpstr>c10f04</vt:lpstr>
      <vt:lpstr>c10f04</vt:lpstr>
      <vt:lpstr>c10f04</vt:lpstr>
      <vt:lpstr>c10f04</vt:lpstr>
      <vt:lpstr>c10f04</vt:lpstr>
      <vt:lpstr>c10f09</vt:lpstr>
      <vt:lpstr>c10f09</vt:lpstr>
      <vt:lpstr>PowerPoint Presentation</vt:lpstr>
      <vt:lpstr>PowerPoint Presentation</vt:lpstr>
      <vt:lpstr>PowerPoint Presentation</vt:lpstr>
      <vt:lpstr>Microstructure</vt:lpstr>
      <vt:lpstr>c10f08</vt:lpstr>
      <vt:lpstr>c10f11</vt:lpstr>
      <vt:lpstr>c10f12</vt:lpstr>
      <vt:lpstr>c10f13</vt:lpstr>
      <vt:lpstr>c10f14</vt:lpstr>
      <vt:lpstr>c10f15</vt:lpstr>
      <vt:lpstr>PowerPoint Presentation</vt:lpstr>
      <vt:lpstr>PowerPoint Presentation</vt:lpstr>
      <vt:lpstr>Mass fractions of microconstituents  – Eutectic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251</cp:revision>
  <cp:lastPrinted>2014-06-23T23:44:15Z</cp:lastPrinted>
  <dcterms:created xsi:type="dcterms:W3CDTF">2001-01-25T20:00:33Z</dcterms:created>
  <dcterms:modified xsi:type="dcterms:W3CDTF">2025-03-28T12:31:18Z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