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4"/>
    <p:sldMasterId id="2147483722" r:id="rId5"/>
  </p:sldMasterIdLst>
  <p:notesMasterIdLst>
    <p:notesMasterId r:id="rId21"/>
  </p:notesMasterIdLst>
  <p:handoutMasterIdLst>
    <p:handoutMasterId r:id="rId22"/>
  </p:handoutMasterIdLst>
  <p:sldIdLst>
    <p:sldId id="613" r:id="rId6"/>
    <p:sldId id="615" r:id="rId7"/>
    <p:sldId id="614" r:id="rId8"/>
    <p:sldId id="585" r:id="rId9"/>
    <p:sldId id="616" r:id="rId10"/>
    <p:sldId id="533" r:id="rId11"/>
    <p:sldId id="534" r:id="rId12"/>
    <p:sldId id="535" r:id="rId13"/>
    <p:sldId id="536" r:id="rId14"/>
    <p:sldId id="537" r:id="rId15"/>
    <p:sldId id="539" r:id="rId16"/>
    <p:sldId id="540" r:id="rId17"/>
    <p:sldId id="541" r:id="rId18"/>
    <p:sldId id="542" r:id="rId19"/>
    <p:sldId id="612" r:id="rId20"/>
  </p:sldIdLst>
  <p:sldSz cx="9144000" cy="6858000" type="screen4x3"/>
  <p:notesSz cx="7315200" cy="9601200"/>
  <p:custDataLst>
    <p:tags r:id="rId2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4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00"/>
    <a:srgbClr val="009900"/>
    <a:srgbClr val="FFCC00"/>
    <a:srgbClr val="FF6600"/>
    <a:srgbClr val="993300"/>
    <a:srgbClr val="00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2C82E3-5EBD-4DF6-A41F-3424B7110CB4}" v="16" dt="2025-03-31T13:50:19.6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4" autoAdjust="0"/>
    <p:restoredTop sz="94728" autoAdjust="0"/>
  </p:normalViewPr>
  <p:slideViewPr>
    <p:cSldViewPr snapToGrid="0">
      <p:cViewPr varScale="1">
        <p:scale>
          <a:sx n="85" d="100"/>
          <a:sy n="85" d="100"/>
        </p:scale>
        <p:origin x="1313" y="58"/>
      </p:cViewPr>
      <p:guideLst>
        <p:guide orient="horz" pos="4319"/>
        <p:guide pos="54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gs" Target="tags/tag1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coran, Sean" userId="3f12d0a3-3c97-4340-8007-c8fe7e07551f" providerId="ADAL" clId="{2A2C82E3-5EBD-4DF6-A41F-3424B7110CB4}"/>
    <pc:docChg chg="undo custSel addSld modSld">
      <pc:chgData name="Corcoran, Sean" userId="3f12d0a3-3c97-4340-8007-c8fe7e07551f" providerId="ADAL" clId="{2A2C82E3-5EBD-4DF6-A41F-3424B7110CB4}" dt="2025-03-31T13:50:24.067" v="122" actId="1076"/>
      <pc:docMkLst>
        <pc:docMk/>
      </pc:docMkLst>
      <pc:sldChg chg="addSp delSp modSp new mod">
        <pc:chgData name="Corcoran, Sean" userId="3f12d0a3-3c97-4340-8007-c8fe7e07551f" providerId="ADAL" clId="{2A2C82E3-5EBD-4DF6-A41F-3424B7110CB4}" dt="2025-03-31T12:54:50.135" v="49" actId="1076"/>
        <pc:sldMkLst>
          <pc:docMk/>
          <pc:sldMk cId="2947854945" sldId="613"/>
        </pc:sldMkLst>
        <pc:spChg chg="mod">
          <ac:chgData name="Corcoran, Sean" userId="3f12d0a3-3c97-4340-8007-c8fe7e07551f" providerId="ADAL" clId="{2A2C82E3-5EBD-4DF6-A41F-3424B7110CB4}" dt="2025-03-31T12:46:46.179" v="9"/>
          <ac:spMkLst>
            <pc:docMk/>
            <pc:sldMk cId="2947854945" sldId="613"/>
            <ac:spMk id="8" creationId="{F1055135-DED8-B4B4-0622-581247981E9D}"/>
          </ac:spMkLst>
        </pc:spChg>
        <pc:spChg chg="mod">
          <ac:chgData name="Corcoran, Sean" userId="3f12d0a3-3c97-4340-8007-c8fe7e07551f" providerId="ADAL" clId="{2A2C82E3-5EBD-4DF6-A41F-3424B7110CB4}" dt="2025-03-31T12:47:17.735" v="15"/>
          <ac:spMkLst>
            <pc:docMk/>
            <pc:sldMk cId="2947854945" sldId="613"/>
            <ac:spMk id="12" creationId="{88BB44AB-B9EF-0617-0D7E-7F3272AC92A2}"/>
          </ac:spMkLst>
        </pc:spChg>
        <pc:spChg chg="mod">
          <ac:chgData name="Corcoran, Sean" userId="3f12d0a3-3c97-4340-8007-c8fe7e07551f" providerId="ADAL" clId="{2A2C82E3-5EBD-4DF6-A41F-3424B7110CB4}" dt="2025-03-31T12:52:37.210" v="30"/>
          <ac:spMkLst>
            <pc:docMk/>
            <pc:sldMk cId="2947854945" sldId="613"/>
            <ac:spMk id="32" creationId="{A7F16BD8-CACC-3D1D-782C-1C8EE67DD358}"/>
          </ac:spMkLst>
        </pc:spChg>
        <pc:spChg chg="mod">
          <ac:chgData name="Corcoran, Sean" userId="3f12d0a3-3c97-4340-8007-c8fe7e07551f" providerId="ADAL" clId="{2A2C82E3-5EBD-4DF6-A41F-3424B7110CB4}" dt="2025-03-31T12:52:37.210" v="30"/>
          <ac:spMkLst>
            <pc:docMk/>
            <pc:sldMk cId="2947854945" sldId="613"/>
            <ac:spMk id="33" creationId="{8D4BA524-D1AA-82A4-D4DB-ECC3720BBA13}"/>
          </ac:spMkLst>
        </pc:spChg>
        <pc:spChg chg="add mod">
          <ac:chgData name="Corcoran, Sean" userId="3f12d0a3-3c97-4340-8007-c8fe7e07551f" providerId="ADAL" clId="{2A2C82E3-5EBD-4DF6-A41F-3424B7110CB4}" dt="2025-03-31T12:54:50.135" v="49" actId="1076"/>
          <ac:spMkLst>
            <pc:docMk/>
            <pc:sldMk cId="2947854945" sldId="613"/>
            <ac:spMk id="34" creationId="{6776788A-B37E-8FF3-A4F9-FB284605713D}"/>
          </ac:spMkLst>
        </pc:spChg>
        <pc:grpChg chg="add mod">
          <ac:chgData name="Corcoran, Sean" userId="3f12d0a3-3c97-4340-8007-c8fe7e07551f" providerId="ADAL" clId="{2A2C82E3-5EBD-4DF6-A41F-3424B7110CB4}" dt="2025-03-31T12:47:46.134" v="21" actId="1076"/>
          <ac:grpSpMkLst>
            <pc:docMk/>
            <pc:sldMk cId="2947854945" sldId="613"/>
            <ac:grpSpMk id="4" creationId="{492F02BA-095C-F89D-6616-FEB8D5742ACA}"/>
          </ac:grpSpMkLst>
        </pc:grpChg>
        <pc:grpChg chg="mod">
          <ac:chgData name="Corcoran, Sean" userId="3f12d0a3-3c97-4340-8007-c8fe7e07551f" providerId="ADAL" clId="{2A2C82E3-5EBD-4DF6-A41F-3424B7110CB4}" dt="2025-03-31T12:46:46.179" v="9"/>
          <ac:grpSpMkLst>
            <pc:docMk/>
            <pc:sldMk cId="2947854945" sldId="613"/>
            <ac:grpSpMk id="5" creationId="{6F47A5BE-1D45-96A5-3CAD-EBDBD73838BF}"/>
          </ac:grpSpMkLst>
        </pc:grpChg>
        <pc:grpChg chg="add mod">
          <ac:chgData name="Corcoran, Sean" userId="3f12d0a3-3c97-4340-8007-c8fe7e07551f" providerId="ADAL" clId="{2A2C82E3-5EBD-4DF6-A41F-3424B7110CB4}" dt="2025-03-31T12:47:37.854" v="19" actId="1076"/>
          <ac:grpSpMkLst>
            <pc:docMk/>
            <pc:sldMk cId="2947854945" sldId="613"/>
            <ac:grpSpMk id="10" creationId="{1718E4FE-6108-EC2D-BADF-DCF6C08BFF31}"/>
          </ac:grpSpMkLst>
        </pc:grpChg>
        <pc:grpChg chg="add mod">
          <ac:chgData name="Corcoran, Sean" userId="3f12d0a3-3c97-4340-8007-c8fe7e07551f" providerId="ADAL" clId="{2A2C82E3-5EBD-4DF6-A41F-3424B7110CB4}" dt="2025-03-31T12:48:39.774" v="24" actId="1076"/>
          <ac:grpSpMkLst>
            <pc:docMk/>
            <pc:sldMk cId="2947854945" sldId="613"/>
            <ac:grpSpMk id="13" creationId="{58399C24-D365-162E-CAFE-126EF7399DB2}"/>
          </ac:grpSpMkLst>
        </pc:grpChg>
        <pc:grpChg chg="add mod">
          <ac:chgData name="Corcoran, Sean" userId="3f12d0a3-3c97-4340-8007-c8fe7e07551f" providerId="ADAL" clId="{2A2C82E3-5EBD-4DF6-A41F-3424B7110CB4}" dt="2025-03-31T12:53:28.338" v="45" actId="14100"/>
          <ac:grpSpMkLst>
            <pc:docMk/>
            <pc:sldMk cId="2947854945" sldId="613"/>
            <ac:grpSpMk id="23" creationId="{78305613-3609-3CD1-BD2D-06DD01F5EEE6}"/>
          </ac:grpSpMkLst>
        </pc:grpChg>
        <pc:grpChg chg="add mod">
          <ac:chgData name="Corcoran, Sean" userId="3f12d0a3-3c97-4340-8007-c8fe7e07551f" providerId="ADAL" clId="{2A2C82E3-5EBD-4DF6-A41F-3424B7110CB4}" dt="2025-03-31T12:53:16.517" v="44" actId="1076"/>
          <ac:grpSpMkLst>
            <pc:docMk/>
            <pc:sldMk cId="2947854945" sldId="613"/>
            <ac:grpSpMk id="27" creationId="{D467264E-B033-F20E-45C4-F402FC4832D6}"/>
          </ac:grpSpMkLst>
        </pc:grpChg>
        <pc:grpChg chg="mod">
          <ac:chgData name="Corcoran, Sean" userId="3f12d0a3-3c97-4340-8007-c8fe7e07551f" providerId="ADAL" clId="{2A2C82E3-5EBD-4DF6-A41F-3424B7110CB4}" dt="2025-03-31T12:52:37.210" v="30"/>
          <ac:grpSpMkLst>
            <pc:docMk/>
            <pc:sldMk cId="2947854945" sldId="613"/>
            <ac:grpSpMk id="28" creationId="{8B2FF4E9-DD0A-27F1-0765-3B0137B73AB3}"/>
          </ac:grpSpMkLst>
        </pc:grpChg>
        <pc:picChg chg="add del mod">
          <ac:chgData name="Corcoran, Sean" userId="3f12d0a3-3c97-4340-8007-c8fe7e07551f" providerId="ADAL" clId="{2A2C82E3-5EBD-4DF6-A41F-3424B7110CB4}" dt="2025-03-31T12:53:06.457" v="40" actId="1076"/>
          <ac:picMkLst>
            <pc:docMk/>
            <pc:sldMk cId="2947854945" sldId="613"/>
            <ac:picMk id="2" creationId="{2945621F-5776-C4DA-815D-7AD54C7F8709}"/>
          </ac:picMkLst>
        </pc:picChg>
        <pc:picChg chg="add mod">
          <ac:chgData name="Corcoran, Sean" userId="3f12d0a3-3c97-4340-8007-c8fe7e07551f" providerId="ADAL" clId="{2A2C82E3-5EBD-4DF6-A41F-3424B7110CB4}" dt="2025-03-31T12:46:25.079" v="8" actId="1076"/>
          <ac:picMkLst>
            <pc:docMk/>
            <pc:sldMk cId="2947854945" sldId="613"/>
            <ac:picMk id="3" creationId="{F156F7B4-4960-F1FA-D710-8E623ED01D30}"/>
          </ac:picMkLst>
        </pc:picChg>
        <pc:picChg chg="mod">
          <ac:chgData name="Corcoran, Sean" userId="3f12d0a3-3c97-4340-8007-c8fe7e07551f" providerId="ADAL" clId="{2A2C82E3-5EBD-4DF6-A41F-3424B7110CB4}" dt="2025-03-31T12:46:46.179" v="9"/>
          <ac:picMkLst>
            <pc:docMk/>
            <pc:sldMk cId="2947854945" sldId="613"/>
            <ac:picMk id="6" creationId="{B79F3B34-CE63-C6FA-05E0-C9858B9F8868}"/>
          </ac:picMkLst>
        </pc:picChg>
        <pc:picChg chg="mod">
          <ac:chgData name="Corcoran, Sean" userId="3f12d0a3-3c97-4340-8007-c8fe7e07551f" providerId="ADAL" clId="{2A2C82E3-5EBD-4DF6-A41F-3424B7110CB4}" dt="2025-03-31T12:46:46.179" v="9"/>
          <ac:picMkLst>
            <pc:docMk/>
            <pc:sldMk cId="2947854945" sldId="613"/>
            <ac:picMk id="7" creationId="{B4296B1C-95FC-BD19-42E3-BD030D31105D}"/>
          </ac:picMkLst>
        </pc:picChg>
        <pc:picChg chg="mod">
          <ac:chgData name="Corcoran, Sean" userId="3f12d0a3-3c97-4340-8007-c8fe7e07551f" providerId="ADAL" clId="{2A2C82E3-5EBD-4DF6-A41F-3424B7110CB4}" dt="2025-03-31T12:46:46.179" v="9"/>
          <ac:picMkLst>
            <pc:docMk/>
            <pc:sldMk cId="2947854945" sldId="613"/>
            <ac:picMk id="9" creationId="{DB968D20-6E77-04D3-4954-6E6C2EC8FF31}"/>
          </ac:picMkLst>
        </pc:picChg>
        <pc:picChg chg="mod">
          <ac:chgData name="Corcoran, Sean" userId="3f12d0a3-3c97-4340-8007-c8fe7e07551f" providerId="ADAL" clId="{2A2C82E3-5EBD-4DF6-A41F-3424B7110CB4}" dt="2025-03-31T12:47:17.735" v="15"/>
          <ac:picMkLst>
            <pc:docMk/>
            <pc:sldMk cId="2947854945" sldId="613"/>
            <ac:picMk id="11" creationId="{4D42B07F-7F90-BF85-9C16-A55FD704D0F5}"/>
          </ac:picMkLst>
        </pc:picChg>
        <pc:picChg chg="mod">
          <ac:chgData name="Corcoran, Sean" userId="3f12d0a3-3c97-4340-8007-c8fe7e07551f" providerId="ADAL" clId="{2A2C82E3-5EBD-4DF6-A41F-3424B7110CB4}" dt="2025-03-31T12:48:28.260" v="22"/>
          <ac:picMkLst>
            <pc:docMk/>
            <pc:sldMk cId="2947854945" sldId="613"/>
            <ac:picMk id="14" creationId="{4E723A3E-2623-5018-F2B7-C8DC9D6266EB}"/>
          </ac:picMkLst>
        </pc:picChg>
        <pc:picChg chg="mod">
          <ac:chgData name="Corcoran, Sean" userId="3f12d0a3-3c97-4340-8007-c8fe7e07551f" providerId="ADAL" clId="{2A2C82E3-5EBD-4DF6-A41F-3424B7110CB4}" dt="2025-03-31T12:48:28.260" v="22"/>
          <ac:picMkLst>
            <pc:docMk/>
            <pc:sldMk cId="2947854945" sldId="613"/>
            <ac:picMk id="15" creationId="{CD5303FC-4CE8-F909-7262-2192745FEF4A}"/>
          </ac:picMkLst>
        </pc:picChg>
        <pc:picChg chg="mod">
          <ac:chgData name="Corcoran, Sean" userId="3f12d0a3-3c97-4340-8007-c8fe7e07551f" providerId="ADAL" clId="{2A2C82E3-5EBD-4DF6-A41F-3424B7110CB4}" dt="2025-03-31T12:48:28.260" v="22"/>
          <ac:picMkLst>
            <pc:docMk/>
            <pc:sldMk cId="2947854945" sldId="613"/>
            <ac:picMk id="16" creationId="{60E3C69C-BF99-0C71-98A1-E71A88138EDD}"/>
          </ac:picMkLst>
        </pc:picChg>
        <pc:picChg chg="mod">
          <ac:chgData name="Corcoran, Sean" userId="3f12d0a3-3c97-4340-8007-c8fe7e07551f" providerId="ADAL" clId="{2A2C82E3-5EBD-4DF6-A41F-3424B7110CB4}" dt="2025-03-31T12:48:28.260" v="22"/>
          <ac:picMkLst>
            <pc:docMk/>
            <pc:sldMk cId="2947854945" sldId="613"/>
            <ac:picMk id="17" creationId="{1DDCB25B-25AF-8788-F3CF-FAD14AF0FF36}"/>
          </ac:picMkLst>
        </pc:picChg>
        <pc:picChg chg="mod">
          <ac:chgData name="Corcoran, Sean" userId="3f12d0a3-3c97-4340-8007-c8fe7e07551f" providerId="ADAL" clId="{2A2C82E3-5EBD-4DF6-A41F-3424B7110CB4}" dt="2025-03-31T12:48:28.260" v="22"/>
          <ac:picMkLst>
            <pc:docMk/>
            <pc:sldMk cId="2947854945" sldId="613"/>
            <ac:picMk id="18" creationId="{BA9AE347-30F5-19CA-99FB-940234E29BAA}"/>
          </ac:picMkLst>
        </pc:picChg>
        <pc:picChg chg="mod">
          <ac:chgData name="Corcoran, Sean" userId="3f12d0a3-3c97-4340-8007-c8fe7e07551f" providerId="ADAL" clId="{2A2C82E3-5EBD-4DF6-A41F-3424B7110CB4}" dt="2025-03-31T12:48:28.260" v="22"/>
          <ac:picMkLst>
            <pc:docMk/>
            <pc:sldMk cId="2947854945" sldId="613"/>
            <ac:picMk id="19" creationId="{03C956CF-CF4D-386D-8839-9E8C9CFA3C71}"/>
          </ac:picMkLst>
        </pc:picChg>
        <pc:picChg chg="mod">
          <ac:chgData name="Corcoran, Sean" userId="3f12d0a3-3c97-4340-8007-c8fe7e07551f" providerId="ADAL" clId="{2A2C82E3-5EBD-4DF6-A41F-3424B7110CB4}" dt="2025-03-31T12:48:28.260" v="22"/>
          <ac:picMkLst>
            <pc:docMk/>
            <pc:sldMk cId="2947854945" sldId="613"/>
            <ac:picMk id="20" creationId="{CB0C29DB-A50B-6BA9-BFD7-9D2A3F07C34D}"/>
          </ac:picMkLst>
        </pc:picChg>
        <pc:picChg chg="mod">
          <ac:chgData name="Corcoran, Sean" userId="3f12d0a3-3c97-4340-8007-c8fe7e07551f" providerId="ADAL" clId="{2A2C82E3-5EBD-4DF6-A41F-3424B7110CB4}" dt="2025-03-31T12:48:28.260" v="22"/>
          <ac:picMkLst>
            <pc:docMk/>
            <pc:sldMk cId="2947854945" sldId="613"/>
            <ac:picMk id="21" creationId="{3FF905CC-E0A0-3030-AE7F-71569B9C934A}"/>
          </ac:picMkLst>
        </pc:picChg>
        <pc:picChg chg="mod">
          <ac:chgData name="Corcoran, Sean" userId="3f12d0a3-3c97-4340-8007-c8fe7e07551f" providerId="ADAL" clId="{2A2C82E3-5EBD-4DF6-A41F-3424B7110CB4}" dt="2025-03-31T12:48:28.260" v="22"/>
          <ac:picMkLst>
            <pc:docMk/>
            <pc:sldMk cId="2947854945" sldId="613"/>
            <ac:picMk id="22" creationId="{23ED4E01-9F5F-9BF8-C18D-9E4B993945E0}"/>
          </ac:picMkLst>
        </pc:picChg>
        <pc:picChg chg="mod">
          <ac:chgData name="Corcoran, Sean" userId="3f12d0a3-3c97-4340-8007-c8fe7e07551f" providerId="ADAL" clId="{2A2C82E3-5EBD-4DF6-A41F-3424B7110CB4}" dt="2025-03-31T12:48:49.119" v="25"/>
          <ac:picMkLst>
            <pc:docMk/>
            <pc:sldMk cId="2947854945" sldId="613"/>
            <ac:picMk id="24" creationId="{B2602890-6A95-73A2-4F06-7ED618235015}"/>
          </ac:picMkLst>
        </pc:picChg>
        <pc:picChg chg="mod">
          <ac:chgData name="Corcoran, Sean" userId="3f12d0a3-3c97-4340-8007-c8fe7e07551f" providerId="ADAL" clId="{2A2C82E3-5EBD-4DF6-A41F-3424B7110CB4}" dt="2025-03-31T12:48:49.119" v="25"/>
          <ac:picMkLst>
            <pc:docMk/>
            <pc:sldMk cId="2947854945" sldId="613"/>
            <ac:picMk id="25" creationId="{F5644936-DCC1-25F6-5AEC-CDA72BF6F851}"/>
          </ac:picMkLst>
        </pc:picChg>
        <pc:picChg chg="mod">
          <ac:chgData name="Corcoran, Sean" userId="3f12d0a3-3c97-4340-8007-c8fe7e07551f" providerId="ADAL" clId="{2A2C82E3-5EBD-4DF6-A41F-3424B7110CB4}" dt="2025-03-31T12:48:49.119" v="25"/>
          <ac:picMkLst>
            <pc:docMk/>
            <pc:sldMk cId="2947854945" sldId="613"/>
            <ac:picMk id="26" creationId="{EE116096-42FB-4E52-A148-7CB98434DB81}"/>
          </ac:picMkLst>
        </pc:picChg>
        <pc:picChg chg="mod">
          <ac:chgData name="Corcoran, Sean" userId="3f12d0a3-3c97-4340-8007-c8fe7e07551f" providerId="ADAL" clId="{2A2C82E3-5EBD-4DF6-A41F-3424B7110CB4}" dt="2025-03-31T12:52:37.210" v="30"/>
          <ac:picMkLst>
            <pc:docMk/>
            <pc:sldMk cId="2947854945" sldId="613"/>
            <ac:picMk id="29" creationId="{7F925E68-B657-0BB6-0E58-F3FB771EEE3A}"/>
          </ac:picMkLst>
        </pc:picChg>
        <pc:picChg chg="mod">
          <ac:chgData name="Corcoran, Sean" userId="3f12d0a3-3c97-4340-8007-c8fe7e07551f" providerId="ADAL" clId="{2A2C82E3-5EBD-4DF6-A41F-3424B7110CB4}" dt="2025-03-31T12:52:37.210" v="30"/>
          <ac:picMkLst>
            <pc:docMk/>
            <pc:sldMk cId="2947854945" sldId="613"/>
            <ac:picMk id="30" creationId="{A7FBCB1D-4194-40A6-259C-49F823559704}"/>
          </ac:picMkLst>
        </pc:picChg>
        <pc:picChg chg="mod">
          <ac:chgData name="Corcoran, Sean" userId="3f12d0a3-3c97-4340-8007-c8fe7e07551f" providerId="ADAL" clId="{2A2C82E3-5EBD-4DF6-A41F-3424B7110CB4}" dt="2025-03-31T12:52:37.210" v="30"/>
          <ac:picMkLst>
            <pc:docMk/>
            <pc:sldMk cId="2947854945" sldId="613"/>
            <ac:picMk id="31" creationId="{472B83E9-FC07-79FD-5E23-57A7036B8DAA}"/>
          </ac:picMkLst>
        </pc:picChg>
      </pc:sldChg>
      <pc:sldChg chg="addSp delSp modSp add mod">
        <pc:chgData name="Corcoran, Sean" userId="3f12d0a3-3c97-4340-8007-c8fe7e07551f" providerId="ADAL" clId="{2A2C82E3-5EBD-4DF6-A41F-3424B7110CB4}" dt="2025-03-31T12:58:13.643" v="66" actId="14100"/>
        <pc:sldMkLst>
          <pc:docMk/>
          <pc:sldMk cId="1523097747" sldId="614"/>
        </pc:sldMkLst>
        <pc:spChg chg="mod">
          <ac:chgData name="Corcoran, Sean" userId="3f12d0a3-3c97-4340-8007-c8fe7e07551f" providerId="ADAL" clId="{2A2C82E3-5EBD-4DF6-A41F-3424B7110CB4}" dt="2025-03-31T12:57:19.734" v="58" actId="1076"/>
          <ac:spMkLst>
            <pc:docMk/>
            <pc:sldMk cId="1523097747" sldId="614"/>
            <ac:spMk id="34" creationId="{9E96FBAC-A301-D536-ECC7-22A422F9261B}"/>
          </ac:spMkLst>
        </pc:spChg>
        <pc:spChg chg="mod">
          <ac:chgData name="Corcoran, Sean" userId="3f12d0a3-3c97-4340-8007-c8fe7e07551f" providerId="ADAL" clId="{2A2C82E3-5EBD-4DF6-A41F-3424B7110CB4}" dt="2025-03-31T12:57:47.725" v="61"/>
          <ac:spMkLst>
            <pc:docMk/>
            <pc:sldMk cId="1523097747" sldId="614"/>
            <ac:spMk id="39" creationId="{7B262F50-A4E0-B6AD-8679-ABDE899954D9}"/>
          </ac:spMkLst>
        </pc:spChg>
        <pc:grpChg chg="mod">
          <ac:chgData name="Corcoran, Sean" userId="3f12d0a3-3c97-4340-8007-c8fe7e07551f" providerId="ADAL" clId="{2A2C82E3-5EBD-4DF6-A41F-3424B7110CB4}" dt="2025-03-31T12:57:24.235" v="59" actId="1076"/>
          <ac:grpSpMkLst>
            <pc:docMk/>
            <pc:sldMk cId="1523097747" sldId="614"/>
            <ac:grpSpMk id="4" creationId="{1D4E0D6C-2394-BA91-B93F-0D3EA37284FD}"/>
          </ac:grpSpMkLst>
        </pc:grpChg>
        <pc:grpChg chg="mod">
          <ac:chgData name="Corcoran, Sean" userId="3f12d0a3-3c97-4340-8007-c8fe7e07551f" providerId="ADAL" clId="{2A2C82E3-5EBD-4DF6-A41F-3424B7110CB4}" dt="2025-03-31T12:57:57.072" v="63" actId="1076"/>
          <ac:grpSpMkLst>
            <pc:docMk/>
            <pc:sldMk cId="1523097747" sldId="614"/>
            <ac:grpSpMk id="10" creationId="{346208E4-859D-5541-0164-91ECFBC8F042}"/>
          </ac:grpSpMkLst>
        </pc:grpChg>
        <pc:grpChg chg="del">
          <ac:chgData name="Corcoran, Sean" userId="3f12d0a3-3c97-4340-8007-c8fe7e07551f" providerId="ADAL" clId="{2A2C82E3-5EBD-4DF6-A41F-3424B7110CB4}" dt="2025-03-31T12:56:32.594" v="51" actId="478"/>
          <ac:grpSpMkLst>
            <pc:docMk/>
            <pc:sldMk cId="1523097747" sldId="614"/>
            <ac:grpSpMk id="13" creationId="{F06EABD7-E401-4129-A38E-0E6BF31E6BF0}"/>
          </ac:grpSpMkLst>
        </pc:grpChg>
        <pc:grpChg chg="del">
          <ac:chgData name="Corcoran, Sean" userId="3f12d0a3-3c97-4340-8007-c8fe7e07551f" providerId="ADAL" clId="{2A2C82E3-5EBD-4DF6-A41F-3424B7110CB4}" dt="2025-03-31T12:56:34.220" v="52" actId="478"/>
          <ac:grpSpMkLst>
            <pc:docMk/>
            <pc:sldMk cId="1523097747" sldId="614"/>
            <ac:grpSpMk id="23" creationId="{49DC1F37-2686-2449-DA08-F76BAC81295B}"/>
          </ac:grpSpMkLst>
        </pc:grpChg>
        <pc:grpChg chg="mod">
          <ac:chgData name="Corcoran, Sean" userId="3f12d0a3-3c97-4340-8007-c8fe7e07551f" providerId="ADAL" clId="{2A2C82E3-5EBD-4DF6-A41F-3424B7110CB4}" dt="2025-03-31T12:58:02.843" v="64" actId="1076"/>
          <ac:grpSpMkLst>
            <pc:docMk/>
            <pc:sldMk cId="1523097747" sldId="614"/>
            <ac:grpSpMk id="27" creationId="{A3AA70EA-E8EC-460C-0F09-41E9B0E8CE25}"/>
          </ac:grpSpMkLst>
        </pc:grpChg>
        <pc:grpChg chg="add mod">
          <ac:chgData name="Corcoran, Sean" userId="3f12d0a3-3c97-4340-8007-c8fe7e07551f" providerId="ADAL" clId="{2A2C82E3-5EBD-4DF6-A41F-3424B7110CB4}" dt="2025-03-31T12:57:53.073" v="62" actId="1076"/>
          <ac:grpSpMkLst>
            <pc:docMk/>
            <pc:sldMk cId="1523097747" sldId="614"/>
            <ac:grpSpMk id="35" creationId="{7E66DC59-7130-EC12-CBE8-EC9DE3E40488}"/>
          </ac:grpSpMkLst>
        </pc:grpChg>
        <pc:grpChg chg="mod">
          <ac:chgData name="Corcoran, Sean" userId="3f12d0a3-3c97-4340-8007-c8fe7e07551f" providerId="ADAL" clId="{2A2C82E3-5EBD-4DF6-A41F-3424B7110CB4}" dt="2025-03-31T12:57:47.725" v="61"/>
          <ac:grpSpMkLst>
            <pc:docMk/>
            <pc:sldMk cId="1523097747" sldId="614"/>
            <ac:grpSpMk id="36" creationId="{823BA136-4507-4FC4-07C1-94C5F3A8C8CC}"/>
          </ac:grpSpMkLst>
        </pc:grpChg>
        <pc:picChg chg="mod">
          <ac:chgData name="Corcoran, Sean" userId="3f12d0a3-3c97-4340-8007-c8fe7e07551f" providerId="ADAL" clId="{2A2C82E3-5EBD-4DF6-A41F-3424B7110CB4}" dt="2025-03-31T12:58:09.775" v="65" actId="1076"/>
          <ac:picMkLst>
            <pc:docMk/>
            <pc:sldMk cId="1523097747" sldId="614"/>
            <ac:picMk id="2" creationId="{5A4EBF5B-C949-38D0-59E6-B968B2F66804}"/>
          </ac:picMkLst>
        </pc:picChg>
        <pc:picChg chg="mod">
          <ac:chgData name="Corcoran, Sean" userId="3f12d0a3-3c97-4340-8007-c8fe7e07551f" providerId="ADAL" clId="{2A2C82E3-5EBD-4DF6-A41F-3424B7110CB4}" dt="2025-03-31T12:58:13.643" v="66" actId="14100"/>
          <ac:picMkLst>
            <pc:docMk/>
            <pc:sldMk cId="1523097747" sldId="614"/>
            <ac:picMk id="3" creationId="{3FA13661-AC47-AAF4-CDAF-F5E5BBEAB5FF}"/>
          </ac:picMkLst>
        </pc:picChg>
        <pc:picChg chg="mod">
          <ac:chgData name="Corcoran, Sean" userId="3f12d0a3-3c97-4340-8007-c8fe7e07551f" providerId="ADAL" clId="{2A2C82E3-5EBD-4DF6-A41F-3424B7110CB4}" dt="2025-03-31T12:57:47.725" v="61"/>
          <ac:picMkLst>
            <pc:docMk/>
            <pc:sldMk cId="1523097747" sldId="614"/>
            <ac:picMk id="37" creationId="{179E7774-62C1-D79E-D75A-D0857CCB9AD5}"/>
          </ac:picMkLst>
        </pc:picChg>
        <pc:picChg chg="mod">
          <ac:chgData name="Corcoran, Sean" userId="3f12d0a3-3c97-4340-8007-c8fe7e07551f" providerId="ADAL" clId="{2A2C82E3-5EBD-4DF6-A41F-3424B7110CB4}" dt="2025-03-31T12:57:47.725" v="61"/>
          <ac:picMkLst>
            <pc:docMk/>
            <pc:sldMk cId="1523097747" sldId="614"/>
            <ac:picMk id="38" creationId="{045AD3B3-C6A5-C993-BF22-8294205BF5CC}"/>
          </ac:picMkLst>
        </pc:picChg>
        <pc:picChg chg="mod">
          <ac:chgData name="Corcoran, Sean" userId="3f12d0a3-3c97-4340-8007-c8fe7e07551f" providerId="ADAL" clId="{2A2C82E3-5EBD-4DF6-A41F-3424B7110CB4}" dt="2025-03-31T12:57:47.725" v="61"/>
          <ac:picMkLst>
            <pc:docMk/>
            <pc:sldMk cId="1523097747" sldId="614"/>
            <ac:picMk id="40" creationId="{CE9C5C8F-08D3-86F1-FD5B-1B46FAF23535}"/>
          </ac:picMkLst>
        </pc:picChg>
      </pc:sldChg>
      <pc:sldChg chg="delSp modSp add mod">
        <pc:chgData name="Corcoran, Sean" userId="3f12d0a3-3c97-4340-8007-c8fe7e07551f" providerId="ADAL" clId="{2A2C82E3-5EBD-4DF6-A41F-3424B7110CB4}" dt="2025-03-31T12:59:08.952" v="76" actId="14100"/>
        <pc:sldMkLst>
          <pc:docMk/>
          <pc:sldMk cId="597409445" sldId="615"/>
        </pc:sldMkLst>
        <pc:spChg chg="del">
          <ac:chgData name="Corcoran, Sean" userId="3f12d0a3-3c97-4340-8007-c8fe7e07551f" providerId="ADAL" clId="{2A2C82E3-5EBD-4DF6-A41F-3424B7110CB4}" dt="2025-03-31T12:58:55.603" v="72" actId="478"/>
          <ac:spMkLst>
            <pc:docMk/>
            <pc:sldMk cId="597409445" sldId="615"/>
            <ac:spMk id="34" creationId="{6B7CD20A-B3B5-C91D-84D4-3DE4A81D04B7}"/>
          </ac:spMkLst>
        </pc:spChg>
        <pc:grpChg chg="mod">
          <ac:chgData name="Corcoran, Sean" userId="3f12d0a3-3c97-4340-8007-c8fe7e07551f" providerId="ADAL" clId="{2A2C82E3-5EBD-4DF6-A41F-3424B7110CB4}" dt="2025-03-31T12:59:02.088" v="73" actId="1076"/>
          <ac:grpSpMkLst>
            <pc:docMk/>
            <pc:sldMk cId="597409445" sldId="615"/>
            <ac:grpSpMk id="4" creationId="{F66C649F-AFF3-D247-68FD-B4209799C350}"/>
          </ac:grpSpMkLst>
        </pc:grpChg>
        <pc:grpChg chg="del">
          <ac:chgData name="Corcoran, Sean" userId="3f12d0a3-3c97-4340-8007-c8fe7e07551f" providerId="ADAL" clId="{2A2C82E3-5EBD-4DF6-A41F-3424B7110CB4}" dt="2025-03-31T12:58:45.837" v="68" actId="478"/>
          <ac:grpSpMkLst>
            <pc:docMk/>
            <pc:sldMk cId="597409445" sldId="615"/>
            <ac:grpSpMk id="10" creationId="{0940319F-5A55-3CDC-7311-F7788FD09803}"/>
          </ac:grpSpMkLst>
        </pc:grpChg>
        <pc:grpChg chg="del">
          <ac:chgData name="Corcoran, Sean" userId="3f12d0a3-3c97-4340-8007-c8fe7e07551f" providerId="ADAL" clId="{2A2C82E3-5EBD-4DF6-A41F-3424B7110CB4}" dt="2025-03-31T12:58:47.214" v="69" actId="478"/>
          <ac:grpSpMkLst>
            <pc:docMk/>
            <pc:sldMk cId="597409445" sldId="615"/>
            <ac:grpSpMk id="13" creationId="{9A48CC43-7BA5-D708-14BB-708702B14D43}"/>
          </ac:grpSpMkLst>
        </pc:grpChg>
        <pc:grpChg chg="del">
          <ac:chgData name="Corcoran, Sean" userId="3f12d0a3-3c97-4340-8007-c8fe7e07551f" providerId="ADAL" clId="{2A2C82E3-5EBD-4DF6-A41F-3424B7110CB4}" dt="2025-03-31T12:58:48.871" v="70" actId="478"/>
          <ac:grpSpMkLst>
            <pc:docMk/>
            <pc:sldMk cId="597409445" sldId="615"/>
            <ac:grpSpMk id="23" creationId="{2DE97639-3D7A-A078-165F-4576B1A9EA1B}"/>
          </ac:grpSpMkLst>
        </pc:grpChg>
        <pc:grpChg chg="del">
          <ac:chgData name="Corcoran, Sean" userId="3f12d0a3-3c97-4340-8007-c8fe7e07551f" providerId="ADAL" clId="{2A2C82E3-5EBD-4DF6-A41F-3424B7110CB4}" dt="2025-03-31T12:58:50.640" v="71" actId="478"/>
          <ac:grpSpMkLst>
            <pc:docMk/>
            <pc:sldMk cId="597409445" sldId="615"/>
            <ac:grpSpMk id="27" creationId="{3FBAC204-09C2-1F6B-6A6D-E60E591F9C8B}"/>
          </ac:grpSpMkLst>
        </pc:grpChg>
        <pc:picChg chg="del">
          <ac:chgData name="Corcoran, Sean" userId="3f12d0a3-3c97-4340-8007-c8fe7e07551f" providerId="ADAL" clId="{2A2C82E3-5EBD-4DF6-A41F-3424B7110CB4}" dt="2025-03-31T12:59:05.784" v="75" actId="478"/>
          <ac:picMkLst>
            <pc:docMk/>
            <pc:sldMk cId="597409445" sldId="615"/>
            <ac:picMk id="2" creationId="{0A888B9B-9327-7462-486A-8AA19EE387F5}"/>
          </ac:picMkLst>
        </pc:picChg>
        <pc:picChg chg="mod">
          <ac:chgData name="Corcoran, Sean" userId="3f12d0a3-3c97-4340-8007-c8fe7e07551f" providerId="ADAL" clId="{2A2C82E3-5EBD-4DF6-A41F-3424B7110CB4}" dt="2025-03-31T12:59:08.952" v="76" actId="14100"/>
          <ac:picMkLst>
            <pc:docMk/>
            <pc:sldMk cId="597409445" sldId="615"/>
            <ac:picMk id="3" creationId="{96D6DAA9-5E1D-2E4E-406D-819E7046715A}"/>
          </ac:picMkLst>
        </pc:picChg>
      </pc:sldChg>
      <pc:sldChg chg="addSp modSp new mod">
        <pc:chgData name="Corcoran, Sean" userId="3f12d0a3-3c97-4340-8007-c8fe7e07551f" providerId="ADAL" clId="{2A2C82E3-5EBD-4DF6-A41F-3424B7110CB4}" dt="2025-03-31T13:50:24.067" v="122" actId="1076"/>
        <pc:sldMkLst>
          <pc:docMk/>
          <pc:sldMk cId="2052181529" sldId="616"/>
        </pc:sldMkLst>
        <pc:spChg chg="add">
          <ac:chgData name="Corcoran, Sean" userId="3f12d0a3-3c97-4340-8007-c8fe7e07551f" providerId="ADAL" clId="{2A2C82E3-5EBD-4DF6-A41F-3424B7110CB4}" dt="2025-03-31T13:48:09.119" v="78"/>
          <ac:spMkLst>
            <pc:docMk/>
            <pc:sldMk cId="2052181529" sldId="616"/>
            <ac:spMk id="3" creationId="{1BF93064-597B-3189-5761-34A9F6039E42}"/>
          </ac:spMkLst>
        </pc:spChg>
        <pc:spChg chg="add mod">
          <ac:chgData name="Corcoran, Sean" userId="3f12d0a3-3c97-4340-8007-c8fe7e07551f" providerId="ADAL" clId="{2A2C82E3-5EBD-4DF6-A41F-3424B7110CB4}" dt="2025-03-31T13:48:21.987" v="82"/>
          <ac:spMkLst>
            <pc:docMk/>
            <pc:sldMk cId="2052181529" sldId="616"/>
            <ac:spMk id="4" creationId="{64A5EDD4-AE12-BADB-922F-C1DC22E37E87}"/>
          </ac:spMkLst>
        </pc:spChg>
        <pc:picChg chg="add mod">
          <ac:chgData name="Corcoran, Sean" userId="3f12d0a3-3c97-4340-8007-c8fe7e07551f" providerId="ADAL" clId="{2A2C82E3-5EBD-4DF6-A41F-3424B7110CB4}" dt="2025-03-31T13:48:26.797" v="85" actId="1076"/>
          <ac:picMkLst>
            <pc:docMk/>
            <pc:sldMk cId="2052181529" sldId="616"/>
            <ac:picMk id="5" creationId="{2D0CE56B-CEAF-E637-7242-62AAEA463584}"/>
          </ac:picMkLst>
        </pc:picChg>
        <pc:cxnChg chg="add mod">
          <ac:chgData name="Corcoran, Sean" userId="3f12d0a3-3c97-4340-8007-c8fe7e07551f" providerId="ADAL" clId="{2A2C82E3-5EBD-4DF6-A41F-3424B7110CB4}" dt="2025-03-31T13:48:47.084" v="117" actId="1036"/>
          <ac:cxnSpMkLst>
            <pc:docMk/>
            <pc:sldMk cId="2052181529" sldId="616"/>
            <ac:cxnSpMk id="7" creationId="{F9EFDC00-3667-F548-50FC-AA671932439F}"/>
          </ac:cxnSpMkLst>
        </pc:cxnChg>
        <pc:cxnChg chg="add mod">
          <ac:chgData name="Corcoran, Sean" userId="3f12d0a3-3c97-4340-8007-c8fe7e07551f" providerId="ADAL" clId="{2A2C82E3-5EBD-4DF6-A41F-3424B7110CB4}" dt="2025-03-31T13:49:38.013" v="120" actId="1076"/>
          <ac:cxnSpMkLst>
            <pc:docMk/>
            <pc:sldMk cId="2052181529" sldId="616"/>
            <ac:cxnSpMk id="9" creationId="{A0CA5BAC-4A84-18D4-B1B7-5A996B22E1A0}"/>
          </ac:cxnSpMkLst>
        </pc:cxnChg>
        <pc:cxnChg chg="add mod">
          <ac:chgData name="Corcoran, Sean" userId="3f12d0a3-3c97-4340-8007-c8fe7e07551f" providerId="ADAL" clId="{2A2C82E3-5EBD-4DF6-A41F-3424B7110CB4}" dt="2025-03-31T13:50:24.067" v="122" actId="1076"/>
          <ac:cxnSpMkLst>
            <pc:docMk/>
            <pc:sldMk cId="2052181529" sldId="616"/>
            <ac:cxnSpMk id="10" creationId="{5661A2C8-37DA-81EE-DF27-29A7021CC796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10" tIns="48306" rIns="96610" bIns="4830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10" tIns="48306" rIns="96610" bIns="48306" rtlCol="0"/>
          <a:lstStyle>
            <a:lvl1pPr algn="r">
              <a:defRPr sz="1200"/>
            </a:lvl1pPr>
          </a:lstStyle>
          <a:p>
            <a:fld id="{2FFC96C0-3BD9-420B-B874-3F2AC6DCC5F5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10" tIns="48306" rIns="96610" bIns="4830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10" tIns="48306" rIns="96610" bIns="48306" rtlCol="0" anchor="b"/>
          <a:lstStyle>
            <a:lvl1pPr algn="r">
              <a:defRPr sz="1200"/>
            </a:lvl1pPr>
          </a:lstStyle>
          <a:p>
            <a:fld id="{4DBD0DEF-9D8E-4DD3-9475-1C81D60D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14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58751BE7-5E17-466F-991E-78B21CE561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25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E0D30B-EA95-44A1-BED7-3279BBCC19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6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A1FE9-2313-41B0-88FF-B2A09D4CD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13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03CDB2-407A-49AC-A943-0E1E0FD4460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385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E0D30B-EA95-44A1-BED7-3279BBCC19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045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1A5777-CC22-44C5-B0A1-89A47FB2C0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87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22930-7C66-4CE8-91F3-272415A5253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710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373E6-3587-4ED6-8EB4-87FF1505E2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63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4E733-2CBF-47EC-8161-D0B4BF79C53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876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77D9E-5AB1-462B-B677-E25FAF473F0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245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0E84-08DF-4164-8763-0ADB69B96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153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8307A-5CD1-4285-9374-7735F319ADC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2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1A5777-CC22-44C5-B0A1-89A47FB2C0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240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F9CF7-D5D0-40B3-8938-362383C8B25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7623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A1FE9-2313-41B0-88FF-B2A09D4CD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5012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03CDB2-407A-49AC-A943-0E1E0FD4460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93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22930-7C66-4CE8-91F3-272415A5253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72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373E6-3587-4ED6-8EB4-87FF1505E2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834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4E733-2CBF-47EC-8161-D0B4BF79C53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68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77D9E-5AB1-462B-B677-E25FAF473F0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62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0E84-08DF-4164-8763-0ADB69B96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66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8307A-5CD1-4285-9374-7735F319ADC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82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F9CF7-D5D0-40B3-8938-362383C8B25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00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eaLnBrk="1" hangingPunct="1"/>
            <a:fld id="{2DF1C2F7-0ED5-48E7-AB82-A0404CB60ACA}" type="slidenum">
              <a:rPr lang="en-US" i="0">
                <a:solidFill>
                  <a:srgbClr val="000000"/>
                </a:solidFill>
              </a:rPr>
              <a:pPr eaLnBrk="1" hangingPunct="1"/>
              <a:t>‹#›</a:t>
            </a:fld>
            <a:endParaRPr lang="en-US" i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84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eaLnBrk="1" hangingPunct="1"/>
            <a:fld id="{2DF1C2F7-0ED5-48E7-AB82-A0404CB60ACA}" type="slidenum">
              <a:rPr lang="en-US" i="0">
                <a:solidFill>
                  <a:srgbClr val="000000"/>
                </a:solidFill>
              </a:rPr>
              <a:pPr eaLnBrk="1" hangingPunct="1"/>
              <a:t>‹#›</a:t>
            </a:fld>
            <a:endParaRPr lang="en-US" i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23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14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3.jpe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91">
            <a:extLst>
              <a:ext uri="{FF2B5EF4-FFF2-40B4-BE49-F238E27FC236}">
                <a16:creationId xmlns:a16="http://schemas.microsoft.com/office/drawing/2014/main" id="{2945621F-5776-C4DA-815D-7AD54C7F8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6308" y="4542985"/>
            <a:ext cx="2758546" cy="231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Sean\Documents\Teaching\Classes\Callister\ch09\images\f08_09_pg271.jpg">
            <a:extLst>
              <a:ext uri="{FF2B5EF4-FFF2-40B4-BE49-F238E27FC236}">
                <a16:creationId xmlns:a16="http://schemas.microsoft.com/office/drawing/2014/main" id="{F156F7B4-4960-F1FA-D710-8E623ED01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130" y="1043940"/>
            <a:ext cx="6071797" cy="4770120"/>
          </a:xfrm>
          <a:prstGeom prst="rect">
            <a:avLst/>
          </a:prstGeom>
          <a:noFill/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92F02BA-095C-F89D-6616-FEB8D5742ACA}"/>
              </a:ext>
            </a:extLst>
          </p:cNvPr>
          <p:cNvGrpSpPr/>
          <p:nvPr/>
        </p:nvGrpSpPr>
        <p:grpSpPr>
          <a:xfrm>
            <a:off x="343287" y="-48364"/>
            <a:ext cx="1196707" cy="1288180"/>
            <a:chOff x="2959149" y="742947"/>
            <a:chExt cx="2256795" cy="253771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F47A5BE-1D45-96A5-3CAD-EBDBD73838BF}"/>
                </a:ext>
              </a:extLst>
            </p:cNvPr>
            <p:cNvGrpSpPr/>
            <p:nvPr/>
          </p:nvGrpSpPr>
          <p:grpSpPr>
            <a:xfrm>
              <a:off x="2959149" y="742947"/>
              <a:ext cx="2256795" cy="2537719"/>
              <a:chOff x="2959149" y="742947"/>
              <a:chExt cx="2256795" cy="2537719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4296B1C-95FC-BD19-42E3-BD030D3110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7236" y="742947"/>
                <a:ext cx="2158708" cy="2537719"/>
              </a:xfrm>
              <a:prstGeom prst="rect">
                <a:avLst/>
              </a:prstGeom>
            </p:spPr>
          </p:pic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1055135-DED8-B4B4-0622-581247981E9D}"/>
                  </a:ext>
                </a:extLst>
              </p:cNvPr>
              <p:cNvSpPr/>
              <p:nvPr/>
            </p:nvSpPr>
            <p:spPr>
              <a:xfrm>
                <a:off x="2959149" y="1023871"/>
                <a:ext cx="2243917" cy="224391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DB968D20-6E77-04D3-4954-6E6C2EC8FF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t="8660"/>
              <a:stretch/>
            </p:blipFill>
            <p:spPr>
              <a:xfrm rot="6462167">
                <a:off x="3701117" y="1201359"/>
                <a:ext cx="603933" cy="563867"/>
              </a:xfrm>
              <a:prstGeom prst="rect">
                <a:avLst/>
              </a:prstGeom>
            </p:spPr>
          </p:pic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79F3B34-CE63-C6FA-05E0-C9858B9F8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58152" y="2040078"/>
              <a:ext cx="329003" cy="457264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18E4FE-6108-EC2D-BADF-DCF6C08BFF31}"/>
              </a:ext>
            </a:extLst>
          </p:cNvPr>
          <p:cNvGrpSpPr/>
          <p:nvPr/>
        </p:nvGrpSpPr>
        <p:grpSpPr>
          <a:xfrm>
            <a:off x="1605838" y="-13002"/>
            <a:ext cx="1495127" cy="1217456"/>
            <a:chOff x="373487" y="565014"/>
            <a:chExt cx="2264439" cy="184389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D42B07F-7F90-BF85-9C16-A55FD704D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3258" y="565014"/>
              <a:ext cx="2024668" cy="1843894"/>
            </a:xfrm>
            <a:prstGeom prst="rect">
              <a:avLst/>
            </a:prstGeom>
          </p:spPr>
        </p:pic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8BB44AB-B9EF-0617-0D7E-7F3272AC92A2}"/>
                </a:ext>
              </a:extLst>
            </p:cNvPr>
            <p:cNvSpPr/>
            <p:nvPr/>
          </p:nvSpPr>
          <p:spPr>
            <a:xfrm>
              <a:off x="373487" y="714777"/>
              <a:ext cx="650383" cy="560231"/>
            </a:xfrm>
            <a:custGeom>
              <a:avLst/>
              <a:gdLst>
                <a:gd name="connsiteX0" fmla="*/ 650383 w 650383"/>
                <a:gd name="connsiteY0" fmla="*/ 148108 h 560231"/>
                <a:gd name="connsiteX1" fmla="*/ 508716 w 650383"/>
                <a:gd name="connsiteY1" fmla="*/ 367048 h 560231"/>
                <a:gd name="connsiteX2" fmla="*/ 347730 w 650383"/>
                <a:gd name="connsiteY2" fmla="*/ 560231 h 560231"/>
                <a:gd name="connsiteX3" fmla="*/ 0 w 650383"/>
                <a:gd name="connsiteY3" fmla="*/ 0 h 560231"/>
                <a:gd name="connsiteX4" fmla="*/ 650383 w 650383"/>
                <a:gd name="connsiteY4" fmla="*/ 148108 h 560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383" h="560231">
                  <a:moveTo>
                    <a:pt x="650383" y="148108"/>
                  </a:moveTo>
                  <a:lnTo>
                    <a:pt x="508716" y="367048"/>
                  </a:lnTo>
                  <a:lnTo>
                    <a:pt x="347730" y="560231"/>
                  </a:lnTo>
                  <a:lnTo>
                    <a:pt x="0" y="0"/>
                  </a:lnTo>
                  <a:lnTo>
                    <a:pt x="650383" y="14810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399C24-D365-162E-CAFE-126EF7399DB2}"/>
              </a:ext>
            </a:extLst>
          </p:cNvPr>
          <p:cNvGrpSpPr/>
          <p:nvPr/>
        </p:nvGrpSpPr>
        <p:grpSpPr>
          <a:xfrm>
            <a:off x="3055447" y="-48364"/>
            <a:ext cx="1459554" cy="1344784"/>
            <a:chOff x="5935477" y="3142090"/>
            <a:chExt cx="2783723" cy="256482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E723A3E-2623-5018-F2B7-C8DC9D626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35477" y="3293445"/>
              <a:ext cx="2783723" cy="2413474"/>
            </a:xfrm>
            <a:prstGeom prst="ellipse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D5303FC-4CE8-F909-7262-2192745FE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07555" y="3765228"/>
              <a:ext cx="638264" cy="42868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0E3C69C-BF99-0C71-98A1-E71A88138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734719" y="4009465"/>
              <a:ext cx="366355" cy="42868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DDCB25B-25AF-8788-F3CF-FAD14AF0F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12974" y="5148773"/>
              <a:ext cx="846168" cy="26822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A9AE347-30F5-19CA-99FB-940234E29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45819" y="5114901"/>
              <a:ext cx="366355" cy="42868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3C956CF-CF4D-386D-8839-9E8C9CFA3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24377" y="4510485"/>
              <a:ext cx="366355" cy="42868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B0C29DB-A50B-6BA9-BFD7-9D2A3F07C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917897" y="3293446"/>
              <a:ext cx="629128" cy="30271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FF905CC-E0A0-3030-AE7F-71569B9C9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44578" y="3142090"/>
              <a:ext cx="629128" cy="30271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3ED4E01-9F5F-9BF8-C18D-9E4B99394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83738" y="5346507"/>
              <a:ext cx="629128" cy="30271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8305613-3609-3CD1-BD2D-06DD01F5EEE6}"/>
              </a:ext>
            </a:extLst>
          </p:cNvPr>
          <p:cNvGrpSpPr/>
          <p:nvPr/>
        </p:nvGrpSpPr>
        <p:grpSpPr>
          <a:xfrm>
            <a:off x="4476311" y="1"/>
            <a:ext cx="1571192" cy="1513268"/>
            <a:chOff x="8367479" y="910002"/>
            <a:chExt cx="2664931" cy="256668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2602890-6A95-73A2-4F06-7ED618235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367479" y="910002"/>
              <a:ext cx="2664931" cy="256668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5644936-DCC1-25F6-5AEC-CDA72BF6F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718041" y="1109894"/>
              <a:ext cx="314369" cy="26673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E116096-42FB-4E52-A148-7CB98434D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560856" y="2704728"/>
              <a:ext cx="314369" cy="266737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67264E-B033-F20E-45C4-F402FC4832D6}"/>
              </a:ext>
            </a:extLst>
          </p:cNvPr>
          <p:cNvGrpSpPr/>
          <p:nvPr/>
        </p:nvGrpSpPr>
        <p:grpSpPr>
          <a:xfrm>
            <a:off x="6212786" y="-117284"/>
            <a:ext cx="1736051" cy="1686833"/>
            <a:chOff x="8467859" y="3715555"/>
            <a:chExt cx="2498502" cy="242766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B2FF4E9-DD0A-27F1-0765-3B0137B73AB3}"/>
                </a:ext>
              </a:extLst>
            </p:cNvPr>
            <p:cNvGrpSpPr/>
            <p:nvPr/>
          </p:nvGrpSpPr>
          <p:grpSpPr>
            <a:xfrm>
              <a:off x="8467859" y="3715555"/>
              <a:ext cx="2498502" cy="2427668"/>
              <a:chOff x="8467859" y="3715555"/>
              <a:chExt cx="2498502" cy="2427668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472B83E9-FC07-79FD-5E23-57A7036B8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52571" y="3876618"/>
                <a:ext cx="2178499" cy="2115355"/>
              </a:xfrm>
              <a:prstGeom prst="rect">
                <a:avLst/>
              </a:prstGeom>
            </p:spPr>
          </p:pic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7F16BD8-CACC-3D1D-782C-1C8EE67DD358}"/>
                  </a:ext>
                </a:extLst>
              </p:cNvPr>
              <p:cNvSpPr/>
              <p:nvPr/>
            </p:nvSpPr>
            <p:spPr>
              <a:xfrm>
                <a:off x="9498169" y="3895859"/>
                <a:ext cx="1468192" cy="2247364"/>
              </a:xfrm>
              <a:custGeom>
                <a:avLst/>
                <a:gdLst>
                  <a:gd name="connsiteX0" fmla="*/ 837127 w 1468192"/>
                  <a:gd name="connsiteY0" fmla="*/ 6440 h 2247364"/>
                  <a:gd name="connsiteX1" fmla="*/ 1223493 w 1468192"/>
                  <a:gd name="connsiteY1" fmla="*/ 869324 h 2247364"/>
                  <a:gd name="connsiteX2" fmla="*/ 1171977 w 1468192"/>
                  <a:gd name="connsiteY2" fmla="*/ 1049628 h 2247364"/>
                  <a:gd name="connsiteX3" fmla="*/ 1146220 w 1468192"/>
                  <a:gd name="connsiteY3" fmla="*/ 1262130 h 2247364"/>
                  <a:gd name="connsiteX4" fmla="*/ 907961 w 1468192"/>
                  <a:gd name="connsiteY4" fmla="*/ 1809482 h 2247364"/>
                  <a:gd name="connsiteX5" fmla="*/ 579549 w 1468192"/>
                  <a:gd name="connsiteY5" fmla="*/ 1964028 h 2247364"/>
                  <a:gd name="connsiteX6" fmla="*/ 418563 w 1468192"/>
                  <a:gd name="connsiteY6" fmla="*/ 2021983 h 2247364"/>
                  <a:gd name="connsiteX7" fmla="*/ 206062 w 1468192"/>
                  <a:gd name="connsiteY7" fmla="*/ 2021983 h 2247364"/>
                  <a:gd name="connsiteX8" fmla="*/ 32197 w 1468192"/>
                  <a:gd name="connsiteY8" fmla="*/ 2002665 h 2247364"/>
                  <a:gd name="connsiteX9" fmla="*/ 0 w 1468192"/>
                  <a:gd name="connsiteY9" fmla="*/ 2247364 h 2247364"/>
                  <a:gd name="connsiteX10" fmla="*/ 914400 w 1468192"/>
                  <a:gd name="connsiteY10" fmla="*/ 2182969 h 2247364"/>
                  <a:gd name="connsiteX11" fmla="*/ 1307206 w 1468192"/>
                  <a:gd name="connsiteY11" fmla="*/ 1423116 h 2247364"/>
                  <a:gd name="connsiteX12" fmla="*/ 1468192 w 1468192"/>
                  <a:gd name="connsiteY12" fmla="*/ 798490 h 2247364"/>
                  <a:gd name="connsiteX13" fmla="*/ 1442434 w 1468192"/>
                  <a:gd name="connsiteY13" fmla="*/ 160986 h 2247364"/>
                  <a:gd name="connsiteX14" fmla="*/ 1081825 w 1468192"/>
                  <a:gd name="connsiteY14" fmla="*/ 96592 h 2247364"/>
                  <a:gd name="connsiteX15" fmla="*/ 888642 w 1468192"/>
                  <a:gd name="connsiteY15" fmla="*/ 0 h 2247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68192" h="2247364">
                    <a:moveTo>
                      <a:pt x="837127" y="6440"/>
                    </a:moveTo>
                    <a:lnTo>
                      <a:pt x="1223493" y="869324"/>
                    </a:lnTo>
                    <a:lnTo>
                      <a:pt x="1171977" y="1049628"/>
                    </a:lnTo>
                    <a:lnTo>
                      <a:pt x="1146220" y="1262130"/>
                    </a:lnTo>
                    <a:lnTo>
                      <a:pt x="907961" y="1809482"/>
                    </a:lnTo>
                    <a:lnTo>
                      <a:pt x="579549" y="1964028"/>
                    </a:lnTo>
                    <a:lnTo>
                      <a:pt x="418563" y="2021983"/>
                    </a:lnTo>
                    <a:lnTo>
                      <a:pt x="206062" y="2021983"/>
                    </a:lnTo>
                    <a:lnTo>
                      <a:pt x="32197" y="2002665"/>
                    </a:lnTo>
                    <a:lnTo>
                      <a:pt x="0" y="2247364"/>
                    </a:lnTo>
                    <a:lnTo>
                      <a:pt x="914400" y="2182969"/>
                    </a:lnTo>
                    <a:lnTo>
                      <a:pt x="1307206" y="1423116"/>
                    </a:lnTo>
                    <a:lnTo>
                      <a:pt x="1468192" y="798490"/>
                    </a:lnTo>
                    <a:lnTo>
                      <a:pt x="1442434" y="160986"/>
                    </a:lnTo>
                    <a:lnTo>
                      <a:pt x="1081825" y="96592"/>
                    </a:lnTo>
                    <a:lnTo>
                      <a:pt x="888642" y="0"/>
                    </a:ln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D4BA524-D1AA-82A4-D4DB-ECC3720BBA13}"/>
                  </a:ext>
                </a:extLst>
              </p:cNvPr>
              <p:cNvSpPr/>
              <p:nvPr/>
            </p:nvSpPr>
            <p:spPr>
              <a:xfrm>
                <a:off x="8467859" y="3715555"/>
                <a:ext cx="624626" cy="734096"/>
              </a:xfrm>
              <a:custGeom>
                <a:avLst/>
                <a:gdLst>
                  <a:gd name="connsiteX0" fmla="*/ 624626 w 624626"/>
                  <a:gd name="connsiteY0" fmla="*/ 508715 h 734096"/>
                  <a:gd name="connsiteX1" fmla="*/ 592428 w 624626"/>
                  <a:gd name="connsiteY1" fmla="*/ 650383 h 734096"/>
                  <a:gd name="connsiteX2" fmla="*/ 508716 w 624626"/>
                  <a:gd name="connsiteY2" fmla="*/ 734096 h 734096"/>
                  <a:gd name="connsiteX3" fmla="*/ 0 w 624626"/>
                  <a:gd name="connsiteY3" fmla="*/ 566670 h 734096"/>
                  <a:gd name="connsiteX4" fmla="*/ 206062 w 624626"/>
                  <a:gd name="connsiteY4" fmla="*/ 0 h 734096"/>
                  <a:gd name="connsiteX5" fmla="*/ 624626 w 624626"/>
                  <a:gd name="connsiteY5" fmla="*/ 508715 h 73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4626" h="734096">
                    <a:moveTo>
                      <a:pt x="624626" y="508715"/>
                    </a:moveTo>
                    <a:lnTo>
                      <a:pt x="592428" y="650383"/>
                    </a:lnTo>
                    <a:lnTo>
                      <a:pt x="508716" y="734096"/>
                    </a:lnTo>
                    <a:lnTo>
                      <a:pt x="0" y="566670"/>
                    </a:lnTo>
                    <a:lnTo>
                      <a:pt x="206062" y="0"/>
                    </a:lnTo>
                    <a:lnTo>
                      <a:pt x="624626" y="50871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F925E68-B657-0BB6-0E58-F3FB771EE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303094" y="5062662"/>
              <a:ext cx="155235" cy="18288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7FBCB1D-4194-40A6-259C-49F823559704}"/>
                </a:ext>
              </a:extLst>
            </p:cNvPr>
            <p:cNvPicPr>
              <a:picLocks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607927" y="5639325"/>
              <a:ext cx="91440" cy="206156"/>
            </a:xfrm>
            <a:prstGeom prst="rect">
              <a:avLst/>
            </a:prstGeom>
          </p:spPr>
        </p:pic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6776788A-B37E-8FF3-A4F9-FB284605713D}"/>
              </a:ext>
            </a:extLst>
          </p:cNvPr>
          <p:cNvSpPr/>
          <p:nvPr/>
        </p:nvSpPr>
        <p:spPr>
          <a:xfrm>
            <a:off x="6614331" y="1654940"/>
            <a:ext cx="1240501" cy="1240501"/>
          </a:xfrm>
          <a:prstGeom prst="ellipse">
            <a:avLst/>
          </a:prstGeom>
          <a:solidFill>
            <a:srgbClr val="FFFC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54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c10f3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0287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867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96938" y="304800"/>
            <a:ext cx="6384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0">
                <a:solidFill>
                  <a:srgbClr val="272727"/>
                </a:solidFill>
              </a:rPr>
              <a:t>Ferrite-pearlite steel structure (0.38 wt% C)</a:t>
            </a:r>
          </a:p>
        </p:txBody>
      </p:sp>
      <p:sp>
        <p:nvSpPr>
          <p:cNvPr id="36868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c10f34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6232525" y="5954713"/>
            <a:ext cx="77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635X</a:t>
            </a:r>
          </a:p>
        </p:txBody>
      </p:sp>
    </p:spTree>
    <p:extLst>
      <p:ext uri="{BB962C8B-B14F-4D97-AF65-F5344CB8AC3E}">
        <p14:creationId xmlns:p14="http://schemas.microsoft.com/office/powerpoint/2010/main" val="1453725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c10f36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81000"/>
            <a:ext cx="4640263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91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c10f36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905000" y="3352800"/>
            <a:ext cx="479425" cy="2746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1" i="0">
                <a:solidFill>
                  <a:srgbClr val="000000"/>
                </a:solidFill>
              </a:rPr>
              <a:t>0.76</a:t>
            </a:r>
          </a:p>
        </p:txBody>
      </p:sp>
      <p:sp>
        <p:nvSpPr>
          <p:cNvPr id="38918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53000" y="536575"/>
            <a:ext cx="394652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b="1" i="0">
                <a:solidFill>
                  <a:srgbClr val="272727"/>
                </a:solidFill>
              </a:rPr>
              <a:t>Hypereutectoid steels</a:t>
            </a:r>
          </a:p>
          <a:p>
            <a:pPr eaLnBrk="1" hangingPunct="1">
              <a:lnSpc>
                <a:spcPct val="120000"/>
              </a:lnSpc>
            </a:pPr>
            <a:r>
              <a:rPr lang="en-US" b="1" i="0">
                <a:solidFill>
                  <a:srgbClr val="272727"/>
                </a:solidFill>
              </a:rPr>
              <a:t>(pearlite-cementite steels)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5257800" y="1905000"/>
            <a:ext cx="3429000" cy="271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sz="2000" i="0">
                <a:solidFill>
                  <a:srgbClr val="000000"/>
                </a:solidFill>
              </a:rPr>
              <a:t>0.76 to 2.14 wt% C</a:t>
            </a:r>
          </a:p>
          <a:p>
            <a:pPr eaLnBrk="1" hangingPunct="1">
              <a:lnSpc>
                <a:spcPct val="130000"/>
              </a:lnSpc>
            </a:pPr>
            <a:endParaRPr lang="en-US" sz="1200" i="0">
              <a:solidFill>
                <a:srgbClr val="000000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sz="2000" i="0">
                <a:solidFill>
                  <a:srgbClr val="000000"/>
                </a:solidFill>
              </a:rPr>
              <a:t>Slow cooling from the </a:t>
            </a:r>
            <a:r>
              <a:rPr lang="en-US" sz="2000" i="0">
                <a:solidFill>
                  <a:srgbClr val="000000"/>
                </a:solidFill>
                <a:latin typeface="Symbol" pitchFamily="18" charset="2"/>
              </a:rPr>
              <a:t>g</a:t>
            </a:r>
            <a:r>
              <a:rPr lang="en-US" sz="2000" i="0">
                <a:solidFill>
                  <a:srgbClr val="000000"/>
                </a:solidFill>
              </a:rPr>
              <a:t> region gives a structure of pearlite (eutectoid) plus cementite (proeutectoid Fe</a:t>
            </a:r>
            <a:r>
              <a:rPr lang="en-US" i="0" baseline="-25000">
                <a:solidFill>
                  <a:srgbClr val="000000"/>
                </a:solidFill>
              </a:rPr>
              <a:t>3</a:t>
            </a:r>
            <a:r>
              <a:rPr lang="en-US" sz="2000" i="0">
                <a:solidFill>
                  <a:srgbClr val="000000"/>
                </a:solidFill>
              </a:rPr>
              <a:t>C).</a:t>
            </a:r>
          </a:p>
        </p:txBody>
      </p:sp>
    </p:spTree>
    <p:extLst>
      <p:ext uri="{BB962C8B-B14F-4D97-AF65-F5344CB8AC3E}">
        <p14:creationId xmlns:p14="http://schemas.microsoft.com/office/powerpoint/2010/main" val="3739575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c10f37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838200"/>
            <a:ext cx="7010400" cy="555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94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c10f37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1143000" y="152400"/>
            <a:ext cx="670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 i="0">
                <a:solidFill>
                  <a:srgbClr val="272727"/>
                </a:solidFill>
              </a:rPr>
              <a:t>Pearlite-cementite steel structure (1.4 wt% C)</a:t>
            </a:r>
          </a:p>
        </p:txBody>
      </p:sp>
    </p:spTree>
    <p:extLst>
      <p:ext uri="{BB962C8B-B14F-4D97-AF65-F5344CB8AC3E}">
        <p14:creationId xmlns:p14="http://schemas.microsoft.com/office/powerpoint/2010/main" val="2938862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c10f3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1447800"/>
            <a:ext cx="7445829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867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52400"/>
            <a:ext cx="902120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en-US" b="1" i="0" dirty="0">
                <a:solidFill>
                  <a:srgbClr val="272727"/>
                </a:solidFill>
              </a:rPr>
              <a:t>Calculation of fractions of </a:t>
            </a:r>
            <a:r>
              <a:rPr lang="en-US" b="1" i="0" dirty="0" err="1">
                <a:solidFill>
                  <a:srgbClr val="272727"/>
                </a:solidFill>
              </a:rPr>
              <a:t>Proeutectoid</a:t>
            </a:r>
            <a:r>
              <a:rPr lang="en-US" b="1" i="0" dirty="0">
                <a:solidFill>
                  <a:srgbClr val="272727"/>
                </a:solidFill>
              </a:rPr>
              <a:t> Ferrite, Ferrite in </a:t>
            </a:r>
            <a:r>
              <a:rPr lang="en-US" b="1" i="0" dirty="0" err="1">
                <a:solidFill>
                  <a:srgbClr val="272727"/>
                </a:solidFill>
              </a:rPr>
              <a:t>Pearlite</a:t>
            </a:r>
            <a:r>
              <a:rPr lang="en-US" b="1" i="0" dirty="0">
                <a:solidFill>
                  <a:srgbClr val="272727"/>
                </a:solidFill>
              </a:rPr>
              <a:t> &amp; </a:t>
            </a:r>
            <a:r>
              <a:rPr lang="en-US" b="1" i="0" dirty="0" err="1">
                <a:solidFill>
                  <a:srgbClr val="272727"/>
                </a:solidFill>
              </a:rPr>
              <a:t>Cementite</a:t>
            </a:r>
            <a:r>
              <a:rPr lang="en-US" b="1" i="0" dirty="0">
                <a:solidFill>
                  <a:srgbClr val="272727"/>
                </a:solidFill>
              </a:rPr>
              <a:t> in </a:t>
            </a:r>
            <a:r>
              <a:rPr lang="en-US" b="1" i="0" dirty="0" err="1">
                <a:solidFill>
                  <a:srgbClr val="272727"/>
                </a:solidFill>
              </a:rPr>
              <a:t>Pearlite</a:t>
            </a:r>
            <a:r>
              <a:rPr lang="en-US" b="1" i="0" dirty="0">
                <a:solidFill>
                  <a:srgbClr val="272727"/>
                </a:solidFill>
              </a:rPr>
              <a:t>)</a:t>
            </a:r>
          </a:p>
        </p:txBody>
      </p:sp>
      <p:sp>
        <p:nvSpPr>
          <p:cNvPr id="36868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c10f34</a:t>
            </a:r>
          </a:p>
        </p:txBody>
      </p:sp>
    </p:spTree>
    <p:extLst>
      <p:ext uri="{BB962C8B-B14F-4D97-AF65-F5344CB8AC3E}">
        <p14:creationId xmlns:p14="http://schemas.microsoft.com/office/powerpoint/2010/main" val="213061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10f3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85800"/>
            <a:ext cx="4562848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02120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en-US" b="1" i="0" dirty="0">
                <a:solidFill>
                  <a:srgbClr val="272727"/>
                </a:solidFill>
              </a:rPr>
              <a:t>Calculation of fractions of </a:t>
            </a:r>
            <a:r>
              <a:rPr lang="en-US" b="1" i="0" dirty="0" err="1">
                <a:solidFill>
                  <a:srgbClr val="272727"/>
                </a:solidFill>
              </a:rPr>
              <a:t>Proeutectoid</a:t>
            </a:r>
            <a:r>
              <a:rPr lang="en-US" b="1" i="0" dirty="0">
                <a:solidFill>
                  <a:srgbClr val="272727"/>
                </a:solidFill>
              </a:rPr>
              <a:t> Ferrite, Ferrite in </a:t>
            </a:r>
            <a:r>
              <a:rPr lang="en-US" b="1" i="0" dirty="0" err="1">
                <a:solidFill>
                  <a:srgbClr val="272727"/>
                </a:solidFill>
              </a:rPr>
              <a:t>Pearlite</a:t>
            </a:r>
            <a:r>
              <a:rPr lang="en-US" b="1" i="0" dirty="0">
                <a:solidFill>
                  <a:srgbClr val="272727"/>
                </a:solidFill>
              </a:rPr>
              <a:t> &amp; </a:t>
            </a:r>
            <a:r>
              <a:rPr lang="en-US" b="1" i="0" dirty="0" err="1">
                <a:solidFill>
                  <a:srgbClr val="272727"/>
                </a:solidFill>
              </a:rPr>
              <a:t>Cementite</a:t>
            </a:r>
            <a:r>
              <a:rPr lang="en-US" b="1" i="0" dirty="0">
                <a:solidFill>
                  <a:srgbClr val="272727"/>
                </a:solidFill>
              </a:rPr>
              <a:t> in </a:t>
            </a:r>
            <a:r>
              <a:rPr lang="en-US" b="1" i="0" dirty="0" err="1">
                <a:solidFill>
                  <a:srgbClr val="272727"/>
                </a:solidFill>
              </a:rPr>
              <a:t>Pearlite</a:t>
            </a:r>
            <a:r>
              <a:rPr lang="en-US" b="1" i="0" dirty="0">
                <a:solidFill>
                  <a:srgbClr val="272727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3563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609600" y="762000"/>
            <a:ext cx="247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Major Concepts</a:t>
            </a:r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609600" y="1447800"/>
            <a:ext cx="8001000" cy="411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u="sng" dirty="0">
                <a:solidFill>
                  <a:srgbClr val="FF0000"/>
                </a:solidFill>
              </a:rPr>
              <a:t>Phase diagram</a:t>
            </a:r>
            <a:r>
              <a:rPr lang="en-US" dirty="0">
                <a:solidFill>
                  <a:srgbClr val="FF0000"/>
                </a:solidFill>
              </a:rPr>
              <a:t>: Graphical representation, for particular components, showing the effect of temperature and composition on the phases present.</a:t>
            </a:r>
          </a:p>
          <a:p>
            <a:pPr>
              <a:lnSpc>
                <a:spcPct val="110000"/>
              </a:lnSpc>
            </a:pP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u="sng" dirty="0">
                <a:solidFill>
                  <a:schemeClr val="accent2"/>
                </a:solidFill>
              </a:rPr>
              <a:t>Phase transformation</a:t>
            </a:r>
            <a:r>
              <a:rPr lang="en-US" dirty="0">
                <a:solidFill>
                  <a:schemeClr val="accent2"/>
                </a:solidFill>
              </a:rPr>
              <a:t>: The </a:t>
            </a:r>
            <a:r>
              <a:rPr lang="en-US" b="1" dirty="0">
                <a:solidFill>
                  <a:schemeClr val="accent2"/>
                </a:solidFill>
              </a:rPr>
              <a:t>time dependent</a:t>
            </a:r>
            <a:r>
              <a:rPr lang="en-US" dirty="0">
                <a:solidFill>
                  <a:schemeClr val="accent2"/>
                </a:solidFill>
              </a:rPr>
              <a:t> process of phase changes when a temperature change crosses a boundary on the phase diagram.</a:t>
            </a:r>
          </a:p>
          <a:p>
            <a:pPr>
              <a:lnSpc>
                <a:spcPct val="110000"/>
              </a:lnSpc>
            </a:pPr>
            <a:endParaRPr lang="en-US" dirty="0">
              <a:solidFill>
                <a:schemeClr val="accent2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6600"/>
                </a:solidFill>
              </a:rPr>
              <a:t>Comment: Phase diagrams as studied in Ch. 9 are </a:t>
            </a:r>
            <a:r>
              <a:rPr lang="en-US" u="sng" dirty="0">
                <a:solidFill>
                  <a:srgbClr val="006600"/>
                </a:solidFill>
              </a:rPr>
              <a:t>equilibrium phase diagrams</a:t>
            </a:r>
            <a:r>
              <a:rPr lang="en-US" dirty="0">
                <a:solidFill>
                  <a:srgbClr val="006600"/>
                </a:solidFill>
              </a:rPr>
              <a:t>, as they show the phases after sufficient (sometimes lengthy) time has elapsed for the phase transformations to occur. </a:t>
            </a:r>
          </a:p>
          <a:p>
            <a:pPr>
              <a:lnSpc>
                <a:spcPct val="110000"/>
              </a:lnSpc>
            </a:pPr>
            <a:endParaRPr lang="en-US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15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17357-E583-A3DF-CB9A-1E5F6D265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Sean\Documents\Teaching\Classes\Callister\ch09\images\f08_09_pg271.jpg">
            <a:extLst>
              <a:ext uri="{FF2B5EF4-FFF2-40B4-BE49-F238E27FC236}">
                <a16:creationId xmlns:a16="http://schemas.microsoft.com/office/drawing/2014/main" id="{96D6DAA9-5E1D-2E4E-406D-819E70467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799" y="155298"/>
            <a:ext cx="5508255" cy="4327391"/>
          </a:xfrm>
          <a:prstGeom prst="rect">
            <a:avLst/>
          </a:prstGeom>
          <a:noFill/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66C649F-AFF3-D247-68FD-B4209799C350}"/>
              </a:ext>
            </a:extLst>
          </p:cNvPr>
          <p:cNvGrpSpPr/>
          <p:nvPr/>
        </p:nvGrpSpPr>
        <p:grpSpPr>
          <a:xfrm>
            <a:off x="7136892" y="234971"/>
            <a:ext cx="1196707" cy="1288180"/>
            <a:chOff x="2959149" y="742947"/>
            <a:chExt cx="2256795" cy="253771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045BAA0-47A4-3A1F-79F9-68782AE87242}"/>
                </a:ext>
              </a:extLst>
            </p:cNvPr>
            <p:cNvGrpSpPr/>
            <p:nvPr/>
          </p:nvGrpSpPr>
          <p:grpSpPr>
            <a:xfrm>
              <a:off x="2959149" y="742947"/>
              <a:ext cx="2256795" cy="2537719"/>
              <a:chOff x="2959149" y="742947"/>
              <a:chExt cx="2256795" cy="2537719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0F9DB494-2086-ACB7-CE8D-9EAD88BA19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7236" y="742947"/>
                <a:ext cx="2158708" cy="2537719"/>
              </a:xfrm>
              <a:prstGeom prst="rect">
                <a:avLst/>
              </a:prstGeom>
            </p:spPr>
          </p:pic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CC23ADE-DB2D-665A-3B3F-B493BA3626D8}"/>
                  </a:ext>
                </a:extLst>
              </p:cNvPr>
              <p:cNvSpPr/>
              <p:nvPr/>
            </p:nvSpPr>
            <p:spPr>
              <a:xfrm>
                <a:off x="2959149" y="1023871"/>
                <a:ext cx="2243917" cy="224391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E9CFD663-E038-CFF7-7371-A42C294F3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t="8660"/>
              <a:stretch/>
            </p:blipFill>
            <p:spPr>
              <a:xfrm rot="6462167">
                <a:off x="3701117" y="1201359"/>
                <a:ext cx="603933" cy="563867"/>
              </a:xfrm>
              <a:prstGeom prst="rect">
                <a:avLst/>
              </a:prstGeom>
            </p:spPr>
          </p:pic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51E4119-FC32-AE46-5ED2-0EFE48E1D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58152" y="2040078"/>
              <a:ext cx="329003" cy="4572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740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E6153-4833-2DA5-6100-BCA4F3538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91">
            <a:extLst>
              <a:ext uri="{FF2B5EF4-FFF2-40B4-BE49-F238E27FC236}">
                <a16:creationId xmlns:a16="http://schemas.microsoft.com/office/drawing/2014/main" id="{5A4EBF5B-C949-38D0-59E6-B968B2F66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2677" y="4466635"/>
            <a:ext cx="2758546" cy="231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Sean\Documents\Teaching\Classes\Callister\ch09\images\f08_09_pg271.jpg">
            <a:extLst>
              <a:ext uri="{FF2B5EF4-FFF2-40B4-BE49-F238E27FC236}">
                <a16:creationId xmlns:a16="http://schemas.microsoft.com/office/drawing/2014/main" id="{3FA13661-AC47-AAF4-CDAF-F5E5BBEAB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16" y="39911"/>
            <a:ext cx="5867171" cy="4609362"/>
          </a:xfrm>
          <a:prstGeom prst="rect">
            <a:avLst/>
          </a:prstGeom>
          <a:noFill/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D4E0D6C-2394-BA91-B93F-0D3EA37284FD}"/>
              </a:ext>
            </a:extLst>
          </p:cNvPr>
          <p:cNvGrpSpPr/>
          <p:nvPr/>
        </p:nvGrpSpPr>
        <p:grpSpPr>
          <a:xfrm>
            <a:off x="2514360" y="4810031"/>
            <a:ext cx="1196707" cy="1288180"/>
            <a:chOff x="2959149" y="742947"/>
            <a:chExt cx="2256795" cy="253771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7EA4FF8-0A6C-1F23-1E25-42BCE44D3D92}"/>
                </a:ext>
              </a:extLst>
            </p:cNvPr>
            <p:cNvGrpSpPr/>
            <p:nvPr/>
          </p:nvGrpSpPr>
          <p:grpSpPr>
            <a:xfrm>
              <a:off x="2959149" y="742947"/>
              <a:ext cx="2256795" cy="2537719"/>
              <a:chOff x="2959149" y="742947"/>
              <a:chExt cx="2256795" cy="2537719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59F641F-48E9-7F5D-9CF1-8A11B73C4F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7236" y="742947"/>
                <a:ext cx="2158708" cy="2537719"/>
              </a:xfrm>
              <a:prstGeom prst="rect">
                <a:avLst/>
              </a:prstGeom>
            </p:spPr>
          </p:pic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30D05D5-E345-D1B4-85E5-3B4F772F655B}"/>
                  </a:ext>
                </a:extLst>
              </p:cNvPr>
              <p:cNvSpPr/>
              <p:nvPr/>
            </p:nvSpPr>
            <p:spPr>
              <a:xfrm>
                <a:off x="2959149" y="1023871"/>
                <a:ext cx="2243917" cy="224391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933DE85-A167-9FFB-1F54-70C225CA68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t="8660"/>
              <a:stretch/>
            </p:blipFill>
            <p:spPr>
              <a:xfrm rot="6462167">
                <a:off x="3701117" y="1201359"/>
                <a:ext cx="603933" cy="563867"/>
              </a:xfrm>
              <a:prstGeom prst="rect">
                <a:avLst/>
              </a:prstGeom>
            </p:spPr>
          </p:pic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67F6DDC-4E1E-FD4D-03D6-664915E4D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58152" y="2040078"/>
              <a:ext cx="329003" cy="457264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6208E4-859D-5541-0164-91ECFBC8F042}"/>
              </a:ext>
            </a:extLst>
          </p:cNvPr>
          <p:cNvGrpSpPr/>
          <p:nvPr/>
        </p:nvGrpSpPr>
        <p:grpSpPr>
          <a:xfrm>
            <a:off x="7656898" y="89624"/>
            <a:ext cx="1495127" cy="1217456"/>
            <a:chOff x="373487" y="565014"/>
            <a:chExt cx="2264439" cy="184389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1DEC33C-4EDC-592F-21B2-AD7A517E6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3258" y="565014"/>
              <a:ext cx="2024668" cy="1843894"/>
            </a:xfrm>
            <a:prstGeom prst="rect">
              <a:avLst/>
            </a:prstGeom>
          </p:spPr>
        </p:pic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9791938-84F9-AF9B-F676-35E4AFC3509B}"/>
                </a:ext>
              </a:extLst>
            </p:cNvPr>
            <p:cNvSpPr/>
            <p:nvPr/>
          </p:nvSpPr>
          <p:spPr>
            <a:xfrm>
              <a:off x="373487" y="714777"/>
              <a:ext cx="650383" cy="560231"/>
            </a:xfrm>
            <a:custGeom>
              <a:avLst/>
              <a:gdLst>
                <a:gd name="connsiteX0" fmla="*/ 650383 w 650383"/>
                <a:gd name="connsiteY0" fmla="*/ 148108 h 560231"/>
                <a:gd name="connsiteX1" fmla="*/ 508716 w 650383"/>
                <a:gd name="connsiteY1" fmla="*/ 367048 h 560231"/>
                <a:gd name="connsiteX2" fmla="*/ 347730 w 650383"/>
                <a:gd name="connsiteY2" fmla="*/ 560231 h 560231"/>
                <a:gd name="connsiteX3" fmla="*/ 0 w 650383"/>
                <a:gd name="connsiteY3" fmla="*/ 0 h 560231"/>
                <a:gd name="connsiteX4" fmla="*/ 650383 w 650383"/>
                <a:gd name="connsiteY4" fmla="*/ 148108 h 560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383" h="560231">
                  <a:moveTo>
                    <a:pt x="650383" y="148108"/>
                  </a:moveTo>
                  <a:lnTo>
                    <a:pt x="508716" y="367048"/>
                  </a:lnTo>
                  <a:lnTo>
                    <a:pt x="347730" y="560231"/>
                  </a:lnTo>
                  <a:lnTo>
                    <a:pt x="0" y="0"/>
                  </a:lnTo>
                  <a:lnTo>
                    <a:pt x="650383" y="14810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3AA70EA-E8EC-460C-0F09-41E9B0E8CE25}"/>
              </a:ext>
            </a:extLst>
          </p:cNvPr>
          <p:cNvGrpSpPr/>
          <p:nvPr/>
        </p:nvGrpSpPr>
        <p:grpSpPr>
          <a:xfrm>
            <a:off x="6859092" y="1633546"/>
            <a:ext cx="1736051" cy="1686833"/>
            <a:chOff x="8467859" y="3715555"/>
            <a:chExt cx="2498502" cy="242766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D9DA6FB-0158-63F7-7189-9F35800E197B}"/>
                </a:ext>
              </a:extLst>
            </p:cNvPr>
            <p:cNvGrpSpPr/>
            <p:nvPr/>
          </p:nvGrpSpPr>
          <p:grpSpPr>
            <a:xfrm>
              <a:off x="8467859" y="3715555"/>
              <a:ext cx="2498502" cy="2427668"/>
              <a:chOff x="8467859" y="3715555"/>
              <a:chExt cx="2498502" cy="2427668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924B631E-B151-32C6-3E44-49F5FE997D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52571" y="3876618"/>
                <a:ext cx="2178499" cy="2115355"/>
              </a:xfrm>
              <a:prstGeom prst="rect">
                <a:avLst/>
              </a:prstGeom>
            </p:spPr>
          </p:pic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6C28665-FE6B-F0EE-D6F7-DEE63AB5975F}"/>
                  </a:ext>
                </a:extLst>
              </p:cNvPr>
              <p:cNvSpPr/>
              <p:nvPr/>
            </p:nvSpPr>
            <p:spPr>
              <a:xfrm>
                <a:off x="9498169" y="3895859"/>
                <a:ext cx="1468192" cy="2247364"/>
              </a:xfrm>
              <a:custGeom>
                <a:avLst/>
                <a:gdLst>
                  <a:gd name="connsiteX0" fmla="*/ 837127 w 1468192"/>
                  <a:gd name="connsiteY0" fmla="*/ 6440 h 2247364"/>
                  <a:gd name="connsiteX1" fmla="*/ 1223493 w 1468192"/>
                  <a:gd name="connsiteY1" fmla="*/ 869324 h 2247364"/>
                  <a:gd name="connsiteX2" fmla="*/ 1171977 w 1468192"/>
                  <a:gd name="connsiteY2" fmla="*/ 1049628 h 2247364"/>
                  <a:gd name="connsiteX3" fmla="*/ 1146220 w 1468192"/>
                  <a:gd name="connsiteY3" fmla="*/ 1262130 h 2247364"/>
                  <a:gd name="connsiteX4" fmla="*/ 907961 w 1468192"/>
                  <a:gd name="connsiteY4" fmla="*/ 1809482 h 2247364"/>
                  <a:gd name="connsiteX5" fmla="*/ 579549 w 1468192"/>
                  <a:gd name="connsiteY5" fmla="*/ 1964028 h 2247364"/>
                  <a:gd name="connsiteX6" fmla="*/ 418563 w 1468192"/>
                  <a:gd name="connsiteY6" fmla="*/ 2021983 h 2247364"/>
                  <a:gd name="connsiteX7" fmla="*/ 206062 w 1468192"/>
                  <a:gd name="connsiteY7" fmla="*/ 2021983 h 2247364"/>
                  <a:gd name="connsiteX8" fmla="*/ 32197 w 1468192"/>
                  <a:gd name="connsiteY8" fmla="*/ 2002665 h 2247364"/>
                  <a:gd name="connsiteX9" fmla="*/ 0 w 1468192"/>
                  <a:gd name="connsiteY9" fmla="*/ 2247364 h 2247364"/>
                  <a:gd name="connsiteX10" fmla="*/ 914400 w 1468192"/>
                  <a:gd name="connsiteY10" fmla="*/ 2182969 h 2247364"/>
                  <a:gd name="connsiteX11" fmla="*/ 1307206 w 1468192"/>
                  <a:gd name="connsiteY11" fmla="*/ 1423116 h 2247364"/>
                  <a:gd name="connsiteX12" fmla="*/ 1468192 w 1468192"/>
                  <a:gd name="connsiteY12" fmla="*/ 798490 h 2247364"/>
                  <a:gd name="connsiteX13" fmla="*/ 1442434 w 1468192"/>
                  <a:gd name="connsiteY13" fmla="*/ 160986 h 2247364"/>
                  <a:gd name="connsiteX14" fmla="*/ 1081825 w 1468192"/>
                  <a:gd name="connsiteY14" fmla="*/ 96592 h 2247364"/>
                  <a:gd name="connsiteX15" fmla="*/ 888642 w 1468192"/>
                  <a:gd name="connsiteY15" fmla="*/ 0 h 2247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68192" h="2247364">
                    <a:moveTo>
                      <a:pt x="837127" y="6440"/>
                    </a:moveTo>
                    <a:lnTo>
                      <a:pt x="1223493" y="869324"/>
                    </a:lnTo>
                    <a:lnTo>
                      <a:pt x="1171977" y="1049628"/>
                    </a:lnTo>
                    <a:lnTo>
                      <a:pt x="1146220" y="1262130"/>
                    </a:lnTo>
                    <a:lnTo>
                      <a:pt x="907961" y="1809482"/>
                    </a:lnTo>
                    <a:lnTo>
                      <a:pt x="579549" y="1964028"/>
                    </a:lnTo>
                    <a:lnTo>
                      <a:pt x="418563" y="2021983"/>
                    </a:lnTo>
                    <a:lnTo>
                      <a:pt x="206062" y="2021983"/>
                    </a:lnTo>
                    <a:lnTo>
                      <a:pt x="32197" y="2002665"/>
                    </a:lnTo>
                    <a:lnTo>
                      <a:pt x="0" y="2247364"/>
                    </a:lnTo>
                    <a:lnTo>
                      <a:pt x="914400" y="2182969"/>
                    </a:lnTo>
                    <a:lnTo>
                      <a:pt x="1307206" y="1423116"/>
                    </a:lnTo>
                    <a:lnTo>
                      <a:pt x="1468192" y="798490"/>
                    </a:lnTo>
                    <a:lnTo>
                      <a:pt x="1442434" y="160986"/>
                    </a:lnTo>
                    <a:lnTo>
                      <a:pt x="1081825" y="96592"/>
                    </a:lnTo>
                    <a:lnTo>
                      <a:pt x="888642" y="0"/>
                    </a:ln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0B72495-C6E5-83CD-CB90-FDD988F3EA9D}"/>
                  </a:ext>
                </a:extLst>
              </p:cNvPr>
              <p:cNvSpPr/>
              <p:nvPr/>
            </p:nvSpPr>
            <p:spPr>
              <a:xfrm>
                <a:off x="8467859" y="3715555"/>
                <a:ext cx="624626" cy="734096"/>
              </a:xfrm>
              <a:custGeom>
                <a:avLst/>
                <a:gdLst>
                  <a:gd name="connsiteX0" fmla="*/ 624626 w 624626"/>
                  <a:gd name="connsiteY0" fmla="*/ 508715 h 734096"/>
                  <a:gd name="connsiteX1" fmla="*/ 592428 w 624626"/>
                  <a:gd name="connsiteY1" fmla="*/ 650383 h 734096"/>
                  <a:gd name="connsiteX2" fmla="*/ 508716 w 624626"/>
                  <a:gd name="connsiteY2" fmla="*/ 734096 h 734096"/>
                  <a:gd name="connsiteX3" fmla="*/ 0 w 624626"/>
                  <a:gd name="connsiteY3" fmla="*/ 566670 h 734096"/>
                  <a:gd name="connsiteX4" fmla="*/ 206062 w 624626"/>
                  <a:gd name="connsiteY4" fmla="*/ 0 h 734096"/>
                  <a:gd name="connsiteX5" fmla="*/ 624626 w 624626"/>
                  <a:gd name="connsiteY5" fmla="*/ 508715 h 73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4626" h="734096">
                    <a:moveTo>
                      <a:pt x="624626" y="508715"/>
                    </a:moveTo>
                    <a:lnTo>
                      <a:pt x="592428" y="650383"/>
                    </a:lnTo>
                    <a:lnTo>
                      <a:pt x="508716" y="734096"/>
                    </a:lnTo>
                    <a:lnTo>
                      <a:pt x="0" y="566670"/>
                    </a:lnTo>
                    <a:lnTo>
                      <a:pt x="206062" y="0"/>
                    </a:lnTo>
                    <a:lnTo>
                      <a:pt x="624626" y="50871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B79CF26-96C0-810F-B38C-60B38D8DA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303094" y="5062662"/>
              <a:ext cx="155235" cy="18288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557BE1C-21F4-1D33-8EA2-2737D53BFE70}"/>
                </a:ext>
              </a:extLst>
            </p:cNvPr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07927" y="5639325"/>
              <a:ext cx="91440" cy="206156"/>
            </a:xfrm>
            <a:prstGeom prst="rect">
              <a:avLst/>
            </a:prstGeom>
          </p:spPr>
        </p:pic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9E96FBAC-A301-D536-ECC7-22A422F9261B}"/>
              </a:ext>
            </a:extLst>
          </p:cNvPr>
          <p:cNvSpPr/>
          <p:nvPr/>
        </p:nvSpPr>
        <p:spPr>
          <a:xfrm>
            <a:off x="535504" y="4810031"/>
            <a:ext cx="1240501" cy="1240501"/>
          </a:xfrm>
          <a:prstGeom prst="ellipse">
            <a:avLst/>
          </a:prstGeom>
          <a:solidFill>
            <a:srgbClr val="FFFC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E66DC59-7130-EC12-CBE8-EC9DE3E40488}"/>
              </a:ext>
            </a:extLst>
          </p:cNvPr>
          <p:cNvGrpSpPr/>
          <p:nvPr/>
        </p:nvGrpSpPr>
        <p:grpSpPr>
          <a:xfrm>
            <a:off x="6305527" y="39911"/>
            <a:ext cx="1196707" cy="1288180"/>
            <a:chOff x="2959149" y="742947"/>
            <a:chExt cx="2256795" cy="253771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23BA136-4507-4FC4-07C1-94C5F3A8C8CC}"/>
                </a:ext>
              </a:extLst>
            </p:cNvPr>
            <p:cNvGrpSpPr/>
            <p:nvPr/>
          </p:nvGrpSpPr>
          <p:grpSpPr>
            <a:xfrm>
              <a:off x="2959149" y="742947"/>
              <a:ext cx="2256795" cy="2537719"/>
              <a:chOff x="2959149" y="742947"/>
              <a:chExt cx="2256795" cy="2537719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045AD3B3-C6A5-C993-BF22-8294205BF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7236" y="742947"/>
                <a:ext cx="2158708" cy="2537719"/>
              </a:xfrm>
              <a:prstGeom prst="rect">
                <a:avLst/>
              </a:prstGeom>
            </p:spPr>
          </p:pic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B262F50-A4E0-B6AD-8679-ABDE899954D9}"/>
                  </a:ext>
                </a:extLst>
              </p:cNvPr>
              <p:cNvSpPr/>
              <p:nvPr/>
            </p:nvSpPr>
            <p:spPr>
              <a:xfrm>
                <a:off x="2959149" y="1023871"/>
                <a:ext cx="2243917" cy="224391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CE9C5C8F-08D3-86F1-FD5B-1B46FAF235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t="8660"/>
              <a:stretch/>
            </p:blipFill>
            <p:spPr>
              <a:xfrm rot="6462167">
                <a:off x="3701117" y="1201359"/>
                <a:ext cx="603933" cy="563867"/>
              </a:xfrm>
              <a:prstGeom prst="rect">
                <a:avLst/>
              </a:prstGeom>
            </p:spPr>
          </p:pic>
        </p:grp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79E7774-62C1-D79E-D75A-D0857CCB9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58152" y="2040078"/>
              <a:ext cx="329003" cy="4572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309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c10f28</a:t>
            </a:r>
          </a:p>
        </p:txBody>
      </p:sp>
      <p:sp>
        <p:nvSpPr>
          <p:cNvPr id="30725" name="Text Box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41867" y="85874"/>
            <a:ext cx="6934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b="1" i="0" dirty="0">
                <a:solidFill>
                  <a:srgbClr val="272727"/>
                </a:solidFill>
              </a:rPr>
              <a:t>Iron - iron carbide (Fe - Fe</a:t>
            </a:r>
            <a:r>
              <a:rPr lang="en-US" sz="2800" b="1" i="0" baseline="-25000" dirty="0">
                <a:solidFill>
                  <a:srgbClr val="272727"/>
                </a:solidFill>
              </a:rPr>
              <a:t>3</a:t>
            </a:r>
            <a:r>
              <a:rPr lang="en-US" b="1" i="0" dirty="0">
                <a:solidFill>
                  <a:srgbClr val="272727"/>
                </a:solidFill>
              </a:rPr>
              <a:t>C) phase diagram</a:t>
            </a:r>
          </a:p>
        </p:txBody>
      </p:sp>
      <p:grpSp>
        <p:nvGrpSpPr>
          <p:cNvPr id="30751" name="Group 31"/>
          <p:cNvGrpSpPr>
            <a:grpSpLocks/>
          </p:cNvGrpSpPr>
          <p:nvPr/>
        </p:nvGrpSpPr>
        <p:grpSpPr bwMode="auto">
          <a:xfrm>
            <a:off x="2099469" y="579755"/>
            <a:ext cx="7044531" cy="5715000"/>
            <a:chOff x="480" y="672"/>
            <a:chExt cx="4260" cy="3394"/>
          </a:xfrm>
        </p:grpSpPr>
        <p:pic>
          <p:nvPicPr>
            <p:cNvPr id="30722" name="Picture 2" descr="c10f28"/>
            <p:cNvPicPr preferRelativeResize="0"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 rotWithShape="1">
            <a:blip r:embed="rId6" cstate="print"/>
            <a:srcRect r="7560"/>
            <a:stretch/>
          </p:blipFill>
          <p:spPr bwMode="auto">
            <a:xfrm>
              <a:off x="480" y="672"/>
              <a:ext cx="4260" cy="3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0726" name="Text Box 6"/>
            <p:cNvSpPr txBox="1">
              <a:spLocks noChangeArrowheads="1"/>
            </p:cNvSpPr>
            <p:nvPr/>
          </p:nvSpPr>
          <p:spPr bwMode="auto">
            <a:xfrm>
              <a:off x="3058" y="1593"/>
              <a:ext cx="713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 i="0" dirty="0">
                  <a:solidFill>
                    <a:srgbClr val="000000"/>
                  </a:solidFill>
                </a:rPr>
                <a:t>eutectic pt.</a:t>
              </a:r>
            </a:p>
          </p:txBody>
        </p:sp>
        <p:sp>
          <p:nvSpPr>
            <p:cNvPr id="30728" name="Text Box 8"/>
            <p:cNvSpPr txBox="1">
              <a:spLocks noChangeArrowheads="1"/>
            </p:cNvSpPr>
            <p:nvPr/>
          </p:nvSpPr>
          <p:spPr bwMode="auto">
            <a:xfrm>
              <a:off x="1535" y="3095"/>
              <a:ext cx="781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 i="0" dirty="0">
                  <a:solidFill>
                    <a:srgbClr val="000000"/>
                  </a:solidFill>
                </a:rPr>
                <a:t>eutectoid pt.</a:t>
              </a:r>
            </a:p>
          </p:txBody>
        </p:sp>
        <p:sp>
          <p:nvSpPr>
            <p:cNvPr id="30730" name="Text Box 10"/>
            <p:cNvSpPr txBox="1">
              <a:spLocks noChangeArrowheads="1"/>
            </p:cNvSpPr>
            <p:nvPr/>
          </p:nvSpPr>
          <p:spPr bwMode="auto">
            <a:xfrm>
              <a:off x="1200" y="3442"/>
              <a:ext cx="347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 i="0">
                  <a:solidFill>
                    <a:srgbClr val="000000"/>
                  </a:solidFill>
                </a:rPr>
                <a:t>BCC</a:t>
              </a:r>
            </a:p>
          </p:txBody>
        </p:sp>
        <p:sp>
          <p:nvSpPr>
            <p:cNvPr id="30731" name="Text Box 11"/>
            <p:cNvSpPr txBox="1">
              <a:spLocks noChangeArrowheads="1"/>
            </p:cNvSpPr>
            <p:nvPr/>
          </p:nvSpPr>
          <p:spPr bwMode="auto">
            <a:xfrm>
              <a:off x="1200" y="2194"/>
              <a:ext cx="335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 i="0">
                  <a:solidFill>
                    <a:srgbClr val="000000"/>
                  </a:solidFill>
                </a:rPr>
                <a:t>FCC</a:t>
              </a:r>
            </a:p>
          </p:txBody>
        </p:sp>
        <p:sp>
          <p:nvSpPr>
            <p:cNvPr id="30750" name="Text Box 30"/>
            <p:cNvSpPr txBox="1">
              <a:spLocks noChangeArrowheads="1"/>
            </p:cNvSpPr>
            <p:nvPr/>
          </p:nvSpPr>
          <p:spPr bwMode="auto">
            <a:xfrm>
              <a:off x="528" y="1056"/>
              <a:ext cx="347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 i="0">
                  <a:solidFill>
                    <a:srgbClr val="000000"/>
                  </a:solidFill>
                </a:rPr>
                <a:t>BCC</a:t>
              </a:r>
            </a:p>
          </p:txBody>
        </p:sp>
      </p:grpSp>
      <p:pic>
        <p:nvPicPr>
          <p:cNvPr id="13" name="Picture 2" descr="c10f29ab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7" cstate="print"/>
          <a:srcRect r="50196" b="4648"/>
          <a:stretch/>
        </p:blipFill>
        <p:spPr bwMode="auto">
          <a:xfrm>
            <a:off x="142980" y="4154974"/>
            <a:ext cx="2058211" cy="2404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 descr="c10f29ab"/>
          <p:cNvPicPr preferRelativeResize="0"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7" cstate="print"/>
          <a:srcRect l="49686" b="4648"/>
          <a:stretch/>
        </p:blipFill>
        <p:spPr bwMode="auto">
          <a:xfrm>
            <a:off x="142980" y="701675"/>
            <a:ext cx="1840600" cy="2128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41484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84501-B82F-82BE-2CE5-AAFF56C10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1BF93064-597B-3189-5761-34A9F6039E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CE56B-CEAF-E637-7242-62AAEA463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31" y="131405"/>
            <a:ext cx="7833991" cy="550310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EFDC00-3667-F548-50FC-AA671932439F}"/>
              </a:ext>
            </a:extLst>
          </p:cNvPr>
          <p:cNvCxnSpPr/>
          <p:nvPr/>
        </p:nvCxnSpPr>
        <p:spPr>
          <a:xfrm>
            <a:off x="1036749" y="2664853"/>
            <a:ext cx="7443989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CA5BAC-4A84-18D4-B1B7-5A996B22E1A0}"/>
              </a:ext>
            </a:extLst>
          </p:cNvPr>
          <p:cNvCxnSpPr/>
          <p:nvPr/>
        </p:nvCxnSpPr>
        <p:spPr>
          <a:xfrm>
            <a:off x="6246254" y="229908"/>
            <a:ext cx="0" cy="53060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61A2C8-37DA-81EE-DF27-29A7021CC796}"/>
              </a:ext>
            </a:extLst>
          </p:cNvPr>
          <p:cNvCxnSpPr/>
          <p:nvPr/>
        </p:nvCxnSpPr>
        <p:spPr>
          <a:xfrm>
            <a:off x="5651679" y="459581"/>
            <a:ext cx="0" cy="53060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18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c10f30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228600"/>
            <a:ext cx="473075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77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62600" y="3048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b="1" i="0">
                <a:solidFill>
                  <a:srgbClr val="272727"/>
                </a:solidFill>
              </a:rPr>
              <a:t>Eutectoid structure</a:t>
            </a:r>
          </a:p>
        </p:txBody>
      </p:sp>
      <p:sp>
        <p:nvSpPr>
          <p:cNvPr id="3277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c10f30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914400" y="6096000"/>
            <a:ext cx="481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Fe</a:t>
            </a:r>
          </a:p>
        </p:txBody>
      </p:sp>
      <p:pic>
        <p:nvPicPr>
          <p:cNvPr id="32774" name="Picture 6" descr="c10f31"/>
          <p:cNvPicPr preferRelativeResize="0"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38800" y="2362200"/>
            <a:ext cx="3200400" cy="31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5638800" y="5410200"/>
            <a:ext cx="243840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5000"/>
              </a:lnSpc>
            </a:pPr>
            <a:r>
              <a:rPr lang="en-US" sz="1800" i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sz="1800" i="0">
                <a:solidFill>
                  <a:srgbClr val="000000"/>
                </a:solidFill>
              </a:rPr>
              <a:t> + Fe</a:t>
            </a:r>
            <a:r>
              <a:rPr lang="en-US" sz="2200" i="0" baseline="-25000">
                <a:solidFill>
                  <a:srgbClr val="000000"/>
                </a:solidFill>
              </a:rPr>
              <a:t>3</a:t>
            </a:r>
            <a:r>
              <a:rPr lang="en-US" sz="1800" i="0">
                <a:solidFill>
                  <a:srgbClr val="000000"/>
                </a:solidFill>
              </a:rPr>
              <a:t>C eutectoid</a:t>
            </a:r>
          </a:p>
          <a:p>
            <a:pPr eaLnBrk="1" hangingPunct="1">
              <a:lnSpc>
                <a:spcPct val="135000"/>
              </a:lnSpc>
            </a:pPr>
            <a:r>
              <a:rPr lang="en-US" sz="1800" i="0">
                <a:solidFill>
                  <a:srgbClr val="000000"/>
                </a:solidFill>
              </a:rPr>
              <a:t>- called </a:t>
            </a:r>
            <a:r>
              <a:rPr lang="en-US" sz="1800" i="0" u="sng">
                <a:solidFill>
                  <a:srgbClr val="000000"/>
                </a:solidFill>
              </a:rPr>
              <a:t>pearlite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1828800" y="4473575"/>
            <a:ext cx="111125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 i="0">
                <a:solidFill>
                  <a:srgbClr val="000000"/>
                </a:solidFill>
              </a:rPr>
              <a:t>0.76 wt% C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5562600" y="990600"/>
            <a:ext cx="3124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000000"/>
                </a:solidFill>
              </a:rPr>
              <a:t>Slowly cool 0.76 wt% C steel from the </a:t>
            </a:r>
            <a:r>
              <a:rPr lang="en-US" sz="2000" i="0">
                <a:solidFill>
                  <a:srgbClr val="000000"/>
                </a:solidFill>
                <a:latin typeface="Symbol" pitchFamily="18" charset="2"/>
              </a:rPr>
              <a:t>g</a:t>
            </a:r>
            <a:r>
              <a:rPr lang="en-US" sz="2000" i="0">
                <a:solidFill>
                  <a:srgbClr val="000000"/>
                </a:solidFill>
              </a:rPr>
              <a:t> region.</a:t>
            </a:r>
          </a:p>
        </p:txBody>
      </p:sp>
    </p:spTree>
    <p:extLst>
      <p:ext uri="{BB962C8B-B14F-4D97-AF65-F5344CB8AC3E}">
        <p14:creationId xmlns:p14="http://schemas.microsoft.com/office/powerpoint/2010/main" val="3007861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c10f3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533400"/>
            <a:ext cx="76073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819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53000" y="457200"/>
            <a:ext cx="3060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0">
                <a:solidFill>
                  <a:srgbClr val="272727"/>
                </a:solidFill>
              </a:rPr>
              <a:t>Eutectoid formation</a:t>
            </a:r>
          </a:p>
        </p:txBody>
      </p:sp>
      <p:sp>
        <p:nvSpPr>
          <p:cNvPr id="3482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c10f32</a:t>
            </a:r>
          </a:p>
        </p:txBody>
      </p:sp>
    </p:spTree>
    <p:extLst>
      <p:ext uri="{BB962C8B-B14F-4D97-AF65-F5344CB8AC3E}">
        <p14:creationId xmlns:p14="http://schemas.microsoft.com/office/powerpoint/2010/main" val="694103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c10f31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447800" y="762000"/>
            <a:ext cx="2217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 i="0">
                <a:solidFill>
                  <a:srgbClr val="000000"/>
                </a:solidFill>
              </a:rPr>
              <a:t>Nomenclature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1447800" y="1524000"/>
            <a:ext cx="54006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sz="2000" i="0">
                <a:solidFill>
                  <a:srgbClr val="3333CC"/>
                </a:solidFill>
              </a:rPr>
              <a:t>Ferrite:</a:t>
            </a:r>
            <a:r>
              <a:rPr lang="en-US" sz="2000" i="0">
                <a:solidFill>
                  <a:srgbClr val="3333CC"/>
                </a:solidFill>
                <a:latin typeface="Symbol" pitchFamily="18" charset="2"/>
              </a:rPr>
              <a:t> a</a:t>
            </a:r>
            <a:r>
              <a:rPr lang="en-US" sz="2000" i="0">
                <a:solidFill>
                  <a:srgbClr val="3333CC"/>
                </a:solidFill>
              </a:rPr>
              <a:t>-iron, BCC structure (magnetic)</a:t>
            </a:r>
          </a:p>
          <a:p>
            <a:pPr eaLnBrk="1" hangingPunct="1">
              <a:lnSpc>
                <a:spcPct val="125000"/>
              </a:lnSpc>
            </a:pPr>
            <a:endParaRPr lang="en-US" sz="800" i="0">
              <a:solidFill>
                <a:srgbClr val="3333CC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en-US" sz="2000" i="0">
                <a:solidFill>
                  <a:srgbClr val="CC0000"/>
                </a:solidFill>
              </a:rPr>
              <a:t>Austenite:</a:t>
            </a:r>
            <a:r>
              <a:rPr lang="en-US" sz="2000" i="0">
                <a:solidFill>
                  <a:srgbClr val="CC0000"/>
                </a:solidFill>
                <a:latin typeface="Symbol" pitchFamily="18" charset="2"/>
              </a:rPr>
              <a:t> g</a:t>
            </a:r>
            <a:r>
              <a:rPr lang="en-US" sz="2000" i="0">
                <a:solidFill>
                  <a:srgbClr val="CC0000"/>
                </a:solidFill>
              </a:rPr>
              <a:t>-iron, FCC structure (nonmagnetic)</a:t>
            </a:r>
          </a:p>
          <a:p>
            <a:pPr eaLnBrk="1" hangingPunct="1">
              <a:lnSpc>
                <a:spcPct val="125000"/>
              </a:lnSpc>
            </a:pPr>
            <a:endParaRPr lang="en-US" sz="800" i="0">
              <a:solidFill>
                <a:srgbClr val="000000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en-US" sz="2000" i="0">
                <a:solidFill>
                  <a:srgbClr val="006600"/>
                </a:solidFill>
                <a:latin typeface="Symbol" pitchFamily="18" charset="2"/>
              </a:rPr>
              <a:t>d</a:t>
            </a:r>
            <a:r>
              <a:rPr lang="en-US" sz="2000" i="0">
                <a:solidFill>
                  <a:srgbClr val="006600"/>
                </a:solidFill>
              </a:rPr>
              <a:t> ferrite: also BCC</a:t>
            </a:r>
          </a:p>
          <a:p>
            <a:pPr eaLnBrk="1" hangingPunct="1">
              <a:lnSpc>
                <a:spcPct val="125000"/>
              </a:lnSpc>
            </a:pPr>
            <a:endParaRPr lang="en-US" sz="800" i="0">
              <a:solidFill>
                <a:srgbClr val="006600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en-US" sz="2000" i="0">
                <a:solidFill>
                  <a:srgbClr val="9900CC"/>
                </a:solidFill>
              </a:rPr>
              <a:t>Cementite: iron carbide, Fe</a:t>
            </a:r>
            <a:r>
              <a:rPr lang="en-US" i="0" baseline="-25000">
                <a:solidFill>
                  <a:srgbClr val="9900CC"/>
                </a:solidFill>
              </a:rPr>
              <a:t>3</a:t>
            </a:r>
            <a:r>
              <a:rPr lang="en-US" sz="2000" i="0">
                <a:solidFill>
                  <a:srgbClr val="9900CC"/>
                </a:solidFill>
              </a:rPr>
              <a:t>C (6.7 wt% C)</a:t>
            </a:r>
          </a:p>
          <a:p>
            <a:pPr eaLnBrk="1" hangingPunct="1">
              <a:lnSpc>
                <a:spcPct val="125000"/>
              </a:lnSpc>
            </a:pPr>
            <a:endParaRPr lang="en-US" sz="800" i="0">
              <a:solidFill>
                <a:srgbClr val="9900CC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en-US" sz="2000" i="0">
                <a:solidFill>
                  <a:srgbClr val="006699"/>
                </a:solidFill>
              </a:rPr>
              <a:t>Pearlite: </a:t>
            </a:r>
            <a:r>
              <a:rPr lang="en-US" sz="2000" i="0">
                <a:solidFill>
                  <a:srgbClr val="006699"/>
                </a:solidFill>
                <a:latin typeface="Symbol" pitchFamily="18" charset="2"/>
              </a:rPr>
              <a:t>a</a:t>
            </a:r>
            <a:r>
              <a:rPr lang="en-US" sz="2000" i="0">
                <a:solidFill>
                  <a:srgbClr val="006699"/>
                </a:solidFill>
              </a:rPr>
              <a:t> + Fe</a:t>
            </a:r>
            <a:r>
              <a:rPr lang="en-US" i="0" baseline="-25000">
                <a:solidFill>
                  <a:srgbClr val="006699"/>
                </a:solidFill>
              </a:rPr>
              <a:t>3</a:t>
            </a:r>
            <a:r>
              <a:rPr lang="en-US" sz="2000" i="0">
                <a:solidFill>
                  <a:srgbClr val="006699"/>
                </a:solidFill>
              </a:rPr>
              <a:t>C eutectoid (0.76 wt% C)</a:t>
            </a:r>
          </a:p>
          <a:p>
            <a:pPr eaLnBrk="1" hangingPunct="1">
              <a:lnSpc>
                <a:spcPct val="125000"/>
              </a:lnSpc>
            </a:pPr>
            <a:endParaRPr lang="en-US" sz="1000" i="0">
              <a:solidFill>
                <a:srgbClr val="006699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en-US" sz="2000" i="0">
                <a:solidFill>
                  <a:srgbClr val="3333CC"/>
                </a:solidFill>
              </a:rPr>
              <a:t>Iron: &lt; 0.008 wt% C</a:t>
            </a:r>
          </a:p>
          <a:p>
            <a:pPr eaLnBrk="1" hangingPunct="1">
              <a:lnSpc>
                <a:spcPct val="125000"/>
              </a:lnSpc>
            </a:pPr>
            <a:endParaRPr lang="en-US" sz="1000" i="0">
              <a:solidFill>
                <a:srgbClr val="3333CC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en-US" sz="2000" i="0">
                <a:solidFill>
                  <a:srgbClr val="CC0000"/>
                </a:solidFill>
              </a:rPr>
              <a:t>Steel: 0.008 to 2.1 wt% C, usually &lt; 1%</a:t>
            </a:r>
          </a:p>
          <a:p>
            <a:pPr eaLnBrk="1" hangingPunct="1">
              <a:lnSpc>
                <a:spcPct val="125000"/>
              </a:lnSpc>
            </a:pPr>
            <a:endParaRPr lang="en-US" sz="1000" i="0">
              <a:solidFill>
                <a:srgbClr val="CC0000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en-US" sz="2000" i="0">
                <a:solidFill>
                  <a:srgbClr val="006600"/>
                </a:solidFill>
              </a:rPr>
              <a:t>Cast Iron: ~ 4.5 wt% C</a:t>
            </a:r>
          </a:p>
        </p:txBody>
      </p:sp>
    </p:spTree>
    <p:extLst>
      <p:ext uri="{BB962C8B-B14F-4D97-AF65-F5344CB8AC3E}">
        <p14:creationId xmlns:p14="http://schemas.microsoft.com/office/powerpoint/2010/main" val="1997167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c10f3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04800"/>
            <a:ext cx="4678363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843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81600" y="457200"/>
            <a:ext cx="338772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b="1" i="0">
                <a:solidFill>
                  <a:srgbClr val="272727"/>
                </a:solidFill>
              </a:rPr>
              <a:t>Hypoeutectoid steels</a:t>
            </a:r>
          </a:p>
          <a:p>
            <a:pPr eaLnBrk="1" hangingPunct="1">
              <a:lnSpc>
                <a:spcPct val="120000"/>
              </a:lnSpc>
            </a:pPr>
            <a:r>
              <a:rPr lang="en-US" b="1" i="0">
                <a:solidFill>
                  <a:srgbClr val="272727"/>
                </a:solidFill>
              </a:rPr>
              <a:t>(ferrite-pearlite steels)</a:t>
            </a:r>
          </a:p>
        </p:txBody>
      </p:sp>
      <p:sp>
        <p:nvSpPr>
          <p:cNvPr id="35844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c10f33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5257800" y="1981200"/>
            <a:ext cx="34290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sz="2000" i="0">
                <a:solidFill>
                  <a:srgbClr val="000000"/>
                </a:solidFill>
              </a:rPr>
              <a:t>0.022 to 0.76 wt% C</a:t>
            </a:r>
          </a:p>
          <a:p>
            <a:pPr eaLnBrk="1" hangingPunct="1">
              <a:lnSpc>
                <a:spcPct val="130000"/>
              </a:lnSpc>
            </a:pPr>
            <a:endParaRPr lang="en-US" sz="1200" i="0">
              <a:solidFill>
                <a:srgbClr val="000000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sz="2000" i="0">
                <a:solidFill>
                  <a:srgbClr val="000000"/>
                </a:solidFill>
              </a:rPr>
              <a:t>Slow cooling from the </a:t>
            </a:r>
            <a:r>
              <a:rPr lang="en-US" sz="2000" i="0">
                <a:solidFill>
                  <a:srgbClr val="000000"/>
                </a:solidFill>
                <a:latin typeface="Symbol" pitchFamily="18" charset="2"/>
              </a:rPr>
              <a:t>g</a:t>
            </a:r>
            <a:r>
              <a:rPr lang="en-US" sz="2000" i="0">
                <a:solidFill>
                  <a:srgbClr val="000000"/>
                </a:solidFill>
              </a:rPr>
              <a:t> region gives a structure of pearlite (eutectoid) plus ferrite (proeutectoid </a:t>
            </a:r>
            <a:r>
              <a:rPr lang="en-US" sz="2000" i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sz="2000" i="0">
                <a:solidFill>
                  <a:srgbClr val="000000"/>
                </a:solidFill>
              </a:rPr>
              <a:t>).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1981200" y="3403600"/>
            <a:ext cx="479425" cy="2746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1" i="0">
                <a:solidFill>
                  <a:srgbClr val="000000"/>
                </a:solidFill>
              </a:rPr>
              <a:t>0.76</a:t>
            </a:r>
          </a:p>
        </p:txBody>
      </p:sp>
    </p:spTree>
    <p:extLst>
      <p:ext uri="{BB962C8B-B14F-4D97-AF65-F5344CB8AC3E}">
        <p14:creationId xmlns:p14="http://schemas.microsoft.com/office/powerpoint/2010/main" val="1232079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ffa7682-a752-4ec2-9b00-944c9a00bbe9" xsi:nil="true"/>
    <lcf76f155ced4ddcb4097134ff3c332f xmlns="5bbddf2c-15bd-4cee-88ee-4bb358fdb5d4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42B38915AC4EBAF791562DC92B4E" ma:contentTypeVersion="13" ma:contentTypeDescription="Create a new document." ma:contentTypeScope="" ma:versionID="45dcb3ee8ab16e94e9ce11f52f3ef1c8">
  <xsd:schema xmlns:xsd="http://www.w3.org/2001/XMLSchema" xmlns:xs="http://www.w3.org/2001/XMLSchema" xmlns:p="http://schemas.microsoft.com/office/2006/metadata/properties" xmlns:ns2="5bbddf2c-15bd-4cee-88ee-4bb358fdb5d4" xmlns:ns3="0ffa7682-a752-4ec2-9b00-944c9a00bbe9" targetNamespace="http://schemas.microsoft.com/office/2006/metadata/properties" ma:root="true" ma:fieldsID="ee4a90daa14cdc5725b57d2c9b788eb1" ns2:_="" ns3:_="">
    <xsd:import namespace="5bbddf2c-15bd-4cee-88ee-4bb358fdb5d4"/>
    <xsd:import namespace="0ffa7682-a752-4ec2-9b00-944c9a00b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ddf2c-15bd-4cee-88ee-4bb358fdb5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86477d7-ad29-47e7-b319-eaa6f19496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a7682-a752-4ec2-9b00-944c9a00bb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f3b23a9-39ee-43d8-8bbd-bfe89c769496}" ma:internalName="TaxCatchAll" ma:showField="CatchAllData" ma:web="0ffa7682-a752-4ec2-9b00-944c9a00b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776C80-C035-4DFB-82A5-8976E1DB45C7}">
  <ds:schemaRefs>
    <ds:schemaRef ds:uri="http://purl.org/dc/terms/"/>
    <ds:schemaRef ds:uri="http://purl.org/dc/elements/1.1/"/>
    <ds:schemaRef ds:uri="http://schemas.microsoft.com/office/2006/metadata/properties"/>
    <ds:schemaRef ds:uri="0ffa7682-a752-4ec2-9b00-944c9a00bbe9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5bbddf2c-15bd-4cee-88ee-4bb358fdb5d4"/>
  </ds:schemaRefs>
</ds:datastoreItem>
</file>

<file path=customXml/itemProps2.xml><?xml version="1.0" encoding="utf-8"?>
<ds:datastoreItem xmlns:ds="http://schemas.openxmlformats.org/officeDocument/2006/customXml" ds:itemID="{87BB72DF-C08A-4E96-9493-D4B3516741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E99351-4649-4AA9-9289-8EBB6B4401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bddf2c-15bd-4cee-88ee-4bb358fdb5d4"/>
    <ds:schemaRef ds:uri="0ffa7682-a752-4ec2-9b00-944c9a00bb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Chapt_19_7th_Ed</Template>
  <TotalTime>4721</TotalTime>
  <Words>330</Words>
  <Application>Microsoft Office PowerPoint</Application>
  <PresentationFormat>On-screen Show (4:3)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Symbol</vt:lpstr>
      <vt:lpstr>Times New Roman</vt:lpstr>
      <vt:lpstr>3_Default Design</vt:lpstr>
      <vt:lpstr>5_Default Design</vt:lpstr>
      <vt:lpstr>PowerPoint Presentation</vt:lpstr>
      <vt:lpstr>PowerPoint Presentation</vt:lpstr>
      <vt:lpstr>PowerPoint Presentation</vt:lpstr>
      <vt:lpstr>c10f28</vt:lpstr>
      <vt:lpstr>PowerPoint Presentation</vt:lpstr>
      <vt:lpstr>c10f30</vt:lpstr>
      <vt:lpstr>c10f32</vt:lpstr>
      <vt:lpstr>c10f31</vt:lpstr>
      <vt:lpstr>c10f33</vt:lpstr>
      <vt:lpstr>c10f34</vt:lpstr>
      <vt:lpstr>c10f36</vt:lpstr>
      <vt:lpstr>c10f37</vt:lpstr>
      <vt:lpstr>c10f34</vt:lpstr>
      <vt:lpstr>PowerPoint Presentation</vt:lpstr>
      <vt:lpstr>PowerPoint Presentation</vt:lpstr>
    </vt:vector>
  </TitlesOfParts>
  <Company>University of Iowa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</dc:title>
  <dc:creator>David Rethwisch</dc:creator>
  <cp:lastModifiedBy>Corcoran, Sean</cp:lastModifiedBy>
  <cp:revision>241</cp:revision>
  <cp:lastPrinted>2025-03-31T12:59:31Z</cp:lastPrinted>
  <dcterms:created xsi:type="dcterms:W3CDTF">2001-01-25T20:00:33Z</dcterms:created>
  <dcterms:modified xsi:type="dcterms:W3CDTF">2025-03-31T13:50:28Z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0x010100140A42B38915AC4EBAF791562DC92B4E</vt:lpwstr>
  </property>
  <property fmtid="{D5CDD505-2E9C-101B-9397-08002B2CF9AE}" pid="3" name="MediaServiceImageTags">
    <vt:lpwstr/>
  </property>
</Properties>
</file>