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79" r:id="rId2"/>
    <p:sldId id="367" r:id="rId3"/>
    <p:sldId id="380" r:id="rId4"/>
    <p:sldId id="381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9BA1D-73AA-47C6-B8D6-2F0EC179CBAA}" v="5" dt="2024-08-26T15:48:46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6284" autoAdjust="0"/>
  </p:normalViewPr>
  <p:slideViewPr>
    <p:cSldViewPr>
      <p:cViewPr varScale="1">
        <p:scale>
          <a:sx n="60" d="100"/>
          <a:sy n="60" d="100"/>
        </p:scale>
        <p:origin x="147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9A09BA1D-73AA-47C6-B8D6-2F0EC179CBAA}"/>
    <pc:docChg chg="addSld delSld modSld sldOrd">
      <pc:chgData name="Corcoran, Sean" userId="3f12d0a3-3c97-4340-8007-c8fe7e07551f" providerId="ADAL" clId="{9A09BA1D-73AA-47C6-B8D6-2F0EC179CBAA}" dt="2024-08-26T15:50:55.317" v="76" actId="47"/>
      <pc:docMkLst>
        <pc:docMk/>
      </pc:docMkLst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2267228722" sldId="297"/>
        </pc:sldMkLst>
      </pc:sldChg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1839632114" sldId="326"/>
        </pc:sldMkLst>
      </pc:sldChg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1172825068" sldId="341"/>
        </pc:sldMkLst>
      </pc:sldChg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3112995136" sldId="342"/>
        </pc:sldMkLst>
      </pc:sldChg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2967118711" sldId="345"/>
        </pc:sldMkLst>
      </pc:sldChg>
      <pc:sldChg chg="add del">
        <pc:chgData name="Corcoran, Sean" userId="3f12d0a3-3c97-4340-8007-c8fe7e07551f" providerId="ADAL" clId="{9A09BA1D-73AA-47C6-B8D6-2F0EC179CBAA}" dt="2024-08-26T15:50:55.317" v="76" actId="47"/>
        <pc:sldMkLst>
          <pc:docMk/>
          <pc:sldMk cId="134608888" sldId="358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3418970369" sldId="358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2573411357" sldId="359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1368671603" sldId="360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1208474443" sldId="364"/>
        </pc:sldMkLst>
      </pc:sldChg>
      <pc:sldChg chg="modSp del mod">
        <pc:chgData name="Corcoran, Sean" userId="3f12d0a3-3c97-4340-8007-c8fe7e07551f" providerId="ADAL" clId="{9A09BA1D-73AA-47C6-B8D6-2F0EC179CBAA}" dt="2024-08-24T22:04:17.587" v="5" actId="47"/>
        <pc:sldMkLst>
          <pc:docMk/>
          <pc:sldMk cId="872320148" sldId="366"/>
        </pc:sldMkLst>
        <pc:spChg chg="mod">
          <ac:chgData name="Corcoran, Sean" userId="3f12d0a3-3c97-4340-8007-c8fe7e07551f" providerId="ADAL" clId="{9A09BA1D-73AA-47C6-B8D6-2F0EC179CBAA}" dt="2024-08-24T22:03:10.264" v="1" actId="20577"/>
          <ac:spMkLst>
            <pc:docMk/>
            <pc:sldMk cId="872320148" sldId="366"/>
            <ac:spMk id="2" creationId="{00000000-0000-0000-0000-000000000000}"/>
          </ac:spMkLst>
        </pc:spChg>
      </pc:sldChg>
      <pc:sldChg chg="ord">
        <pc:chgData name="Corcoran, Sean" userId="3f12d0a3-3c97-4340-8007-c8fe7e07551f" providerId="ADAL" clId="{9A09BA1D-73AA-47C6-B8D6-2F0EC179CBAA}" dt="2024-08-24T22:04:31.992" v="7"/>
        <pc:sldMkLst>
          <pc:docMk/>
          <pc:sldMk cId="32683776" sldId="367"/>
        </pc:sldMkLst>
      </pc:sldChg>
      <pc:sldChg chg="del">
        <pc:chgData name="Corcoran, Sean" userId="3f12d0a3-3c97-4340-8007-c8fe7e07551f" providerId="ADAL" clId="{9A09BA1D-73AA-47C6-B8D6-2F0EC179CBAA}" dt="2024-08-24T22:04:13.928" v="3" actId="47"/>
        <pc:sldMkLst>
          <pc:docMk/>
          <pc:sldMk cId="592890258" sldId="368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3735259713" sldId="369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2069434919" sldId="370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1625132405" sldId="371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3228550374" sldId="373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735468593" sldId="377"/>
        </pc:sldMkLst>
      </pc:sldChg>
      <pc:sldChg chg="del">
        <pc:chgData name="Corcoran, Sean" userId="3f12d0a3-3c97-4340-8007-c8fe7e07551f" providerId="ADAL" clId="{9A09BA1D-73AA-47C6-B8D6-2F0EC179CBAA}" dt="2024-08-24T22:04:15.894" v="4" actId="47"/>
        <pc:sldMkLst>
          <pc:docMk/>
          <pc:sldMk cId="2583452866" sldId="378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1034527753" sldId="379"/>
        </pc:sldMkLst>
      </pc:sldChg>
      <pc:sldChg chg="addSp modSp add mod">
        <pc:chgData name="Corcoran, Sean" userId="3f12d0a3-3c97-4340-8007-c8fe7e07551f" providerId="ADAL" clId="{9A09BA1D-73AA-47C6-B8D6-2F0EC179CBAA}" dt="2024-08-24T23:37:23.045" v="74" actId="20577"/>
        <pc:sldMkLst>
          <pc:docMk/>
          <pc:sldMk cId="3539917217" sldId="379"/>
        </pc:sldMkLst>
        <pc:spChg chg="mod">
          <ac:chgData name="Corcoran, Sean" userId="3f12d0a3-3c97-4340-8007-c8fe7e07551f" providerId="ADAL" clId="{9A09BA1D-73AA-47C6-B8D6-2F0EC179CBAA}" dt="2024-08-24T23:37:23.045" v="74" actId="20577"/>
          <ac:spMkLst>
            <pc:docMk/>
            <pc:sldMk cId="3539917217" sldId="379"/>
            <ac:spMk id="2" creationId="{00000000-0000-0000-0000-000000000000}"/>
          </ac:spMkLst>
        </pc:spChg>
        <pc:spChg chg="add mod">
          <ac:chgData name="Corcoran, Sean" userId="3f12d0a3-3c97-4340-8007-c8fe7e07551f" providerId="ADAL" clId="{9A09BA1D-73AA-47C6-B8D6-2F0EC179CBAA}" dt="2024-08-24T23:22:40.476" v="23" actId="1582"/>
          <ac:spMkLst>
            <pc:docMk/>
            <pc:sldMk cId="3539917217" sldId="379"/>
            <ac:spMk id="6" creationId="{FB208EC5-E016-1072-79C8-45F91F79A35D}"/>
          </ac:spMkLst>
        </pc:spChg>
        <pc:picChg chg="add mod">
          <ac:chgData name="Corcoran, Sean" userId="3f12d0a3-3c97-4340-8007-c8fe7e07551f" providerId="ADAL" clId="{9A09BA1D-73AA-47C6-B8D6-2F0EC179CBAA}" dt="2024-08-24T23:21:48.390" v="18" actId="1076"/>
          <ac:picMkLst>
            <pc:docMk/>
            <pc:sldMk cId="3539917217" sldId="379"/>
            <ac:picMk id="5" creationId="{91F3782A-360E-FCF2-9D82-01B29FB9B329}"/>
          </ac:picMkLst>
        </pc:picChg>
      </pc:sldChg>
      <pc:sldChg chg="addSp delSp modSp add mod">
        <pc:chgData name="Corcoran, Sean" userId="3f12d0a3-3c97-4340-8007-c8fe7e07551f" providerId="ADAL" clId="{9A09BA1D-73AA-47C6-B8D6-2F0EC179CBAA}" dt="2024-08-24T23:29:29.840" v="69" actId="1076"/>
        <pc:sldMkLst>
          <pc:docMk/>
          <pc:sldMk cId="3572027315" sldId="380"/>
        </pc:sldMkLst>
        <pc:spChg chg="mod">
          <ac:chgData name="Corcoran, Sean" userId="3f12d0a3-3c97-4340-8007-c8fe7e07551f" providerId="ADAL" clId="{9A09BA1D-73AA-47C6-B8D6-2F0EC179CBAA}" dt="2024-08-24T23:27:26.616" v="66" actId="20577"/>
          <ac:spMkLst>
            <pc:docMk/>
            <pc:sldMk cId="3572027315" sldId="380"/>
            <ac:spMk id="5" creationId="{00000000-0000-0000-0000-000000000000}"/>
          </ac:spMkLst>
        </pc:spChg>
        <pc:picChg chg="add mod">
          <ac:chgData name="Corcoran, Sean" userId="3f12d0a3-3c97-4340-8007-c8fe7e07551f" providerId="ADAL" clId="{9A09BA1D-73AA-47C6-B8D6-2F0EC179CBAA}" dt="2024-08-24T23:26:16.104" v="48" actId="1076"/>
          <ac:picMkLst>
            <pc:docMk/>
            <pc:sldMk cId="3572027315" sldId="380"/>
            <ac:picMk id="3" creationId="{9ACF4D4A-6698-BA3D-4707-938FDA696D06}"/>
          </ac:picMkLst>
        </pc:picChg>
        <pc:picChg chg="add mod">
          <ac:chgData name="Corcoran, Sean" userId="3f12d0a3-3c97-4340-8007-c8fe7e07551f" providerId="ADAL" clId="{9A09BA1D-73AA-47C6-B8D6-2F0EC179CBAA}" dt="2024-08-24T23:29:29.840" v="69" actId="1076"/>
          <ac:picMkLst>
            <pc:docMk/>
            <pc:sldMk cId="3572027315" sldId="380"/>
            <ac:picMk id="6" creationId="{79CF5DEF-9521-ACF6-2C4E-85B420FE8A6F}"/>
          </ac:picMkLst>
        </pc:picChg>
        <pc:picChg chg="mod">
          <ac:chgData name="Corcoran, Sean" userId="3f12d0a3-3c97-4340-8007-c8fe7e07551f" providerId="ADAL" clId="{9A09BA1D-73AA-47C6-B8D6-2F0EC179CBAA}" dt="2024-08-24T23:27:08.586" v="50" actId="1076"/>
          <ac:picMkLst>
            <pc:docMk/>
            <pc:sldMk cId="3572027315" sldId="380"/>
            <ac:picMk id="192514" creationId="{00000000-0000-0000-0000-000000000000}"/>
          </ac:picMkLst>
        </pc:picChg>
        <pc:picChg chg="del">
          <ac:chgData name="Corcoran, Sean" userId="3f12d0a3-3c97-4340-8007-c8fe7e07551f" providerId="ADAL" clId="{9A09BA1D-73AA-47C6-B8D6-2F0EC179CBAA}" dt="2024-08-24T23:25:54.109" v="38" actId="478"/>
          <ac:picMkLst>
            <pc:docMk/>
            <pc:sldMk cId="3572027315" sldId="380"/>
            <ac:picMk id="192515" creationId="{00000000-0000-0000-0000-000000000000}"/>
          </ac:picMkLst>
        </pc:picChg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4056630585" sldId="380"/>
        </pc:sldMkLst>
      </pc:sldChg>
      <pc:sldChg chg="add">
        <pc:chgData name="Corcoran, Sean" userId="3f12d0a3-3c97-4340-8007-c8fe7e07551f" providerId="ADAL" clId="{9A09BA1D-73AA-47C6-B8D6-2F0EC179CBAA}" dt="2024-08-24T22:04:06.005" v="2"/>
        <pc:sldMkLst>
          <pc:docMk/>
          <pc:sldMk cId="2173407545" sldId="381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3250554875" sldId="381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4155433353" sldId="382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3871768980" sldId="383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270699137" sldId="384"/>
        </pc:sldMkLst>
      </pc:sldChg>
      <pc:sldChg chg="del">
        <pc:chgData name="Corcoran, Sean" userId="3f12d0a3-3c97-4340-8007-c8fe7e07551f" providerId="ADAL" clId="{9A09BA1D-73AA-47C6-B8D6-2F0EC179CBAA}" dt="2024-08-24T22:03:04.249" v="0" actId="47"/>
        <pc:sldMkLst>
          <pc:docMk/>
          <pc:sldMk cId="2215555435" sldId="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9" y="0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/>
          <a:lstStyle>
            <a:lvl1pPr algn="r">
              <a:defRPr sz="1200"/>
            </a:lvl1pPr>
          </a:lstStyle>
          <a:p>
            <a:fld id="{5F3E651C-DB8A-48D3-B6DC-C60AFDF5C0D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9" y="8829675"/>
            <a:ext cx="3038475" cy="465138"/>
          </a:xfrm>
          <a:prstGeom prst="rect">
            <a:avLst/>
          </a:prstGeom>
        </p:spPr>
        <p:txBody>
          <a:bodyPr vert="horz" lIns="91427" tIns="45713" rIns="91427" bIns="45713" rtlCol="0" anchor="b"/>
          <a:lstStyle>
            <a:lvl1pPr algn="r">
              <a:defRPr sz="1200"/>
            </a:lvl1pPr>
          </a:lstStyle>
          <a:p>
            <a:fld id="{EE4B442F-3008-4459-AF14-C495187C0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44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6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6909" indent="-29111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476" indent="-23289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266" indent="-23289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057" indent="-23289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1849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7638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3429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59220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28F9A94D-6783-4D57-99D2-44610033CC3F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324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56909" indent="-291118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64476" indent="-23289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30266" indent="-23289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96057" indent="-23289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61849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3027638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93429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959220" indent="-2328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7A3A622-D244-48A2-B82E-7DDDBBDE830E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22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7200" y="457200"/>
            <a:ext cx="1981200" cy="2743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276600" y="685800"/>
            <a:ext cx="5257800" cy="1524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09600" y="3733800"/>
            <a:ext cx="2362200" cy="22860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4343400" y="2895600"/>
            <a:ext cx="3886200" cy="27432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3BC02-3FAD-471B-BCF4-E359FE3F8658}" type="datetime1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8/26/2024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</a:rPr>
              <a:t>Materials: engineering, science, processing and design, 2nd edition Copyright (c)2010 Michael Ashby, Hugh </a:t>
            </a:r>
            <a:r>
              <a:rPr lang="en-US" err="1">
                <a:solidFill>
                  <a:prstClr val="white">
                    <a:tint val="75000"/>
                  </a:prstClr>
                </a:solidFill>
              </a:rPr>
              <a:t>Shercliff</a:t>
            </a:r>
            <a:r>
              <a:rPr lang="en-US">
                <a:solidFill>
                  <a:prstClr val="white">
                    <a:tint val="75000"/>
                  </a:prstClr>
                </a:solidFill>
              </a:rPr>
              <a:t>, David </a:t>
            </a:r>
            <a:r>
              <a:rPr lang="en-US" err="1">
                <a:solidFill>
                  <a:prstClr val="white">
                    <a:tint val="75000"/>
                  </a:prstClr>
                </a:solidFill>
              </a:rPr>
              <a:t>Cebon</a:t>
            </a:r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E7266E-B583-4AC8-92B4-82E6A8647218}" type="slidenum">
              <a:rPr lang="en-US">
                <a:solidFill>
                  <a:prstClr val="white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CES EDUPACK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the relationship between Bond Energy (Cohesive Energy) and Elastic Stiffness (Young’s Modulus)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3782A-360E-FCF2-9D82-01B29FB9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304800"/>
            <a:ext cx="4955095" cy="320106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B208EC5-E016-1072-79C8-45F91F79A35D}"/>
              </a:ext>
            </a:extLst>
          </p:cNvPr>
          <p:cNvSpPr/>
          <p:nvPr/>
        </p:nvSpPr>
        <p:spPr>
          <a:xfrm>
            <a:off x="3962400" y="2252993"/>
            <a:ext cx="1447800" cy="136207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1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81000" y="2205038"/>
            <a:ext cx="8229600" cy="4525962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successful product – one that performs well, is good value for money and gives pleasure to the user – uses the best materials for the job, and fully exploits its potential and characteristics</a:t>
            </a:r>
          </a:p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Materials selection is not about choosing a material, but a profile of properties that best meets the needs of the design</a:t>
            </a:r>
          </a:p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Material and process are interdependent</a:t>
            </a:r>
          </a:p>
          <a:p>
            <a:pPr fontAlgn="auto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Materials and processes are grouped into families; each family has a characteristic profile, the “family likeness,” which is useful to know when selecting which family to use for a design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82980" y="6365875"/>
            <a:ext cx="717804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Materials: engineering, science, processing and design, 2nd edition Copyright (c)2010 Michael Ashby, Hugh </a:t>
            </a:r>
            <a:r>
              <a:rPr lang="en-US" dirty="0" err="1"/>
              <a:t>Shercliff</a:t>
            </a:r>
            <a:r>
              <a:rPr lang="en-US" dirty="0"/>
              <a:t>, David </a:t>
            </a:r>
            <a:r>
              <a:rPr lang="en-US" dirty="0" err="1"/>
              <a:t>Cebon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5500" y="-101530"/>
            <a:ext cx="3398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Selection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2413"/>
            <a:ext cx="2224801" cy="16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40" y="592556"/>
            <a:ext cx="1554480" cy="17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80" y="252413"/>
            <a:ext cx="1312545" cy="185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03" y="990600"/>
            <a:ext cx="6763318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228600" y="93260"/>
            <a:ext cx="8534400" cy="165933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Change database to The Elements</a:t>
            </a:r>
          </a:p>
          <a:p>
            <a:r>
              <a:rPr lang="en-US" sz="2000" dirty="0"/>
              <a:t>Change units in Tools/Settings/Units to SI and Absolute Temperature</a:t>
            </a:r>
          </a:p>
          <a:p>
            <a:r>
              <a:rPr lang="en-US" sz="2000" dirty="0"/>
              <a:t>Use “Chart/Select” button to make your Graph</a:t>
            </a:r>
          </a:p>
          <a:p>
            <a:r>
              <a:rPr lang="en-US" sz="2000" dirty="0"/>
              <a:t>Set “Select from”: All Elements</a:t>
            </a:r>
          </a:p>
          <a:p>
            <a:pPr marL="0" indent="0">
              <a:buFontTx/>
              <a:buNone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CF4D4A-6698-BA3D-4707-938FDA69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24" y="922929"/>
            <a:ext cx="2890076" cy="12289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CF5DEF-9521-ACF6-2C4E-85B420FE8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255" y="1981200"/>
            <a:ext cx="3253114" cy="10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2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7" descr="f002-003-Y7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2" y="662514"/>
            <a:ext cx="85119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61600" y="56082"/>
            <a:ext cx="5654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itchFamily="34" charset="0"/>
                <a:cs typeface="Arial" pitchFamily="34" charset="0"/>
              </a:rPr>
              <a:t>Organization in CES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EduPack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6429" y="5029200"/>
            <a:ext cx="845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In practice it is sufficient to group materials into 6 families giving the above tree diagram.</a:t>
            </a:r>
          </a:p>
        </p:txBody>
      </p:sp>
    </p:spTree>
    <p:extLst>
      <p:ext uri="{BB962C8B-B14F-4D97-AF65-F5344CB8AC3E}">
        <p14:creationId xmlns:p14="http://schemas.microsoft.com/office/powerpoint/2010/main" val="2173407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2528B-5814-4B6F-B003-44783A54719A}"/>
</file>

<file path=customXml/itemProps2.xml><?xml version="1.0" encoding="utf-8"?>
<ds:datastoreItem xmlns:ds="http://schemas.openxmlformats.org/officeDocument/2006/customXml" ds:itemID="{90CE6748-642D-4B1E-832F-9FBF9E09EE8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206</Words>
  <Application>Microsoft Office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CES EDUPACK 2024</vt:lpstr>
      <vt:lpstr>PowerPoint Presentation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108</cp:revision>
  <cp:lastPrinted>2014-08-28T12:44:13Z</cp:lastPrinted>
  <dcterms:created xsi:type="dcterms:W3CDTF">2007-11-09T18:31:23Z</dcterms:created>
  <dcterms:modified xsi:type="dcterms:W3CDTF">2024-08-26T15:50:57Z</dcterms:modified>
</cp:coreProperties>
</file>