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handoutMasterIdLst>
    <p:handoutMasterId r:id="rId15"/>
  </p:handoutMasterIdLst>
  <p:sldIdLst>
    <p:sldId id="276" r:id="rId4"/>
    <p:sldId id="326" r:id="rId5"/>
    <p:sldId id="339" r:id="rId6"/>
    <p:sldId id="261" r:id="rId7"/>
    <p:sldId id="262" r:id="rId8"/>
    <p:sldId id="338" r:id="rId9"/>
    <p:sldId id="263" r:id="rId10"/>
    <p:sldId id="264" r:id="rId11"/>
    <p:sldId id="265" r:id="rId12"/>
    <p:sldId id="27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63223-DE7B-4BD6-8D25-2BBAEAB94DB4}" v="1" dt="2024-10-24T17:13:01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 varScale="1">
        <p:scale>
          <a:sx n="86" d="100"/>
          <a:sy n="86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2ACA16A5-489C-4522-88C9-788818407440}"/>
    <pc:docChg chg="undo custSel addSld delSld modSld sldOrd">
      <pc:chgData name="Corcoran, Sean" userId="3f12d0a3-3c97-4340-8007-c8fe7e07551f" providerId="ADAL" clId="{2ACA16A5-489C-4522-88C9-788818407440}" dt="2024-09-06T14:13:49.276" v="576" actId="14100"/>
      <pc:docMkLst>
        <pc:docMk/>
      </pc:docMkLst>
      <pc:sldChg chg="addSp delSp modSp mod">
        <pc:chgData name="Corcoran, Sean" userId="3f12d0a3-3c97-4340-8007-c8fe7e07551f" providerId="ADAL" clId="{2ACA16A5-489C-4522-88C9-788818407440}" dt="2024-09-04T12:43:48.890" v="370" actId="1076"/>
        <pc:sldMkLst>
          <pc:docMk/>
          <pc:sldMk cId="0" sldId="257"/>
        </pc:sldMkLst>
        <pc:spChg chg="add del mod">
          <ac:chgData name="Corcoran, Sean" userId="3f12d0a3-3c97-4340-8007-c8fe7e07551f" providerId="ADAL" clId="{2ACA16A5-489C-4522-88C9-788818407440}" dt="2024-09-04T12:42:55.196" v="359" actId="478"/>
          <ac:spMkLst>
            <pc:docMk/>
            <pc:sldMk cId="0" sldId="257"/>
            <ac:spMk id="2" creationId="{DA6DF3DA-9D53-CC8A-B66C-D2D2D221000B}"/>
          </ac:spMkLst>
        </pc:spChg>
        <pc:spChg chg="add mod">
          <ac:chgData name="Corcoran, Sean" userId="3f12d0a3-3c97-4340-8007-c8fe7e07551f" providerId="ADAL" clId="{2ACA16A5-489C-4522-88C9-788818407440}" dt="2024-09-04T12:43:31.497" v="368" actId="1076"/>
          <ac:spMkLst>
            <pc:docMk/>
            <pc:sldMk cId="0" sldId="257"/>
            <ac:spMk id="6" creationId="{ADC46A1D-C05B-1E97-0117-6BDB68F8152A}"/>
          </ac:spMkLst>
        </pc:spChg>
        <pc:spChg chg="mod">
          <ac:chgData name="Corcoran, Sean" userId="3f12d0a3-3c97-4340-8007-c8fe7e07551f" providerId="ADAL" clId="{2ACA16A5-489C-4522-88C9-788818407440}" dt="2024-09-04T12:43:48.890" v="370" actId="1076"/>
          <ac:spMkLst>
            <pc:docMk/>
            <pc:sldMk cId="0" sldId="257"/>
            <ac:spMk id="9" creationId="{F04D5137-0E06-4872-AAAF-9FE4F3B48B7D}"/>
          </ac:spMkLst>
        </pc:spChg>
        <pc:spChg chg="mod">
          <ac:chgData name="Corcoran, Sean" userId="3f12d0a3-3c97-4340-8007-c8fe7e07551f" providerId="ADAL" clId="{2ACA16A5-489C-4522-88C9-788818407440}" dt="2024-09-04T12:43:48.890" v="370" actId="1076"/>
          <ac:spMkLst>
            <pc:docMk/>
            <pc:sldMk cId="0" sldId="257"/>
            <ac:spMk id="3081" creationId="{00000000-0000-0000-0000-000000000000}"/>
          </ac:spMkLst>
        </pc:spChg>
        <pc:picChg chg="add mod">
          <ac:chgData name="Corcoran, Sean" userId="3f12d0a3-3c97-4340-8007-c8fe7e07551f" providerId="ADAL" clId="{2ACA16A5-489C-4522-88C9-788818407440}" dt="2024-09-04T12:43:10.042" v="364" actId="1076"/>
          <ac:picMkLst>
            <pc:docMk/>
            <pc:sldMk cId="0" sldId="257"/>
            <ac:picMk id="4" creationId="{BD224D7C-5729-7429-77E6-834DF4F0EF39}"/>
          </ac:picMkLst>
        </pc:picChg>
        <pc:picChg chg="mod modCrop">
          <ac:chgData name="Corcoran, Sean" userId="3f12d0a3-3c97-4340-8007-c8fe7e07551f" providerId="ADAL" clId="{2ACA16A5-489C-4522-88C9-788818407440}" dt="2024-09-04T12:43:35.346" v="369" actId="14100"/>
          <ac:picMkLst>
            <pc:docMk/>
            <pc:sldMk cId="0" sldId="257"/>
            <ac:picMk id="3074" creationId="{00000000-0000-0000-0000-000000000000}"/>
          </ac:picMkLst>
        </pc:picChg>
        <pc:picChg chg="mod">
          <ac:chgData name="Corcoran, Sean" userId="3f12d0a3-3c97-4340-8007-c8fe7e07551f" providerId="ADAL" clId="{2ACA16A5-489C-4522-88C9-788818407440}" dt="2024-09-04T12:43:48.890" v="370" actId="1076"/>
          <ac:picMkLst>
            <pc:docMk/>
            <pc:sldMk cId="0" sldId="257"/>
            <ac:picMk id="205825" creationId="{00000000-0000-0000-0000-000000000000}"/>
          </ac:picMkLst>
        </pc:picChg>
      </pc:sldChg>
      <pc:sldChg chg="addSp delSp modSp mod">
        <pc:chgData name="Corcoran, Sean" userId="3f12d0a3-3c97-4340-8007-c8fe7e07551f" providerId="ADAL" clId="{2ACA16A5-489C-4522-88C9-788818407440}" dt="2024-09-04T12:45:19.965" v="380" actId="1076"/>
        <pc:sldMkLst>
          <pc:docMk/>
          <pc:sldMk cId="0" sldId="258"/>
        </pc:sldMkLst>
        <pc:picChg chg="add mod">
          <ac:chgData name="Corcoran, Sean" userId="3f12d0a3-3c97-4340-8007-c8fe7e07551f" providerId="ADAL" clId="{2ACA16A5-489C-4522-88C9-788818407440}" dt="2024-09-04T12:45:06.622" v="378" actId="14100"/>
          <ac:picMkLst>
            <pc:docMk/>
            <pc:sldMk cId="0" sldId="258"/>
            <ac:picMk id="3" creationId="{2D53929C-ADF2-8148-4D63-F11B218FB62A}"/>
          </ac:picMkLst>
        </pc:picChg>
        <pc:picChg chg="add mod">
          <ac:chgData name="Corcoran, Sean" userId="3f12d0a3-3c97-4340-8007-c8fe7e07551f" providerId="ADAL" clId="{2ACA16A5-489C-4522-88C9-788818407440}" dt="2024-09-04T12:45:19.965" v="380" actId="1076"/>
          <ac:picMkLst>
            <pc:docMk/>
            <pc:sldMk cId="0" sldId="258"/>
            <ac:picMk id="5" creationId="{0D303A36-87EF-EC6D-6DAA-8CE5297F7502}"/>
          </ac:picMkLst>
        </pc:picChg>
        <pc:picChg chg="del">
          <ac:chgData name="Corcoran, Sean" userId="3f12d0a3-3c97-4340-8007-c8fe7e07551f" providerId="ADAL" clId="{2ACA16A5-489C-4522-88C9-788818407440}" dt="2024-09-04T12:45:01.054" v="375" actId="478"/>
          <ac:picMkLst>
            <pc:docMk/>
            <pc:sldMk cId="0" sldId="258"/>
            <ac:picMk id="4098" creationId="{00000000-0000-0000-0000-000000000000}"/>
          </ac:picMkLst>
        </pc:picChg>
      </pc:sldChg>
      <pc:sldChg chg="addSp mod">
        <pc:chgData name="Corcoran, Sean" userId="3f12d0a3-3c97-4340-8007-c8fe7e07551f" providerId="ADAL" clId="{2ACA16A5-489C-4522-88C9-788818407440}" dt="2024-09-04T13:02:56.924" v="383" actId="9405"/>
        <pc:sldMkLst>
          <pc:docMk/>
          <pc:sldMk cId="0" sldId="328"/>
        </pc:sldMkLst>
        <pc:inkChg chg="add">
          <ac:chgData name="Corcoran, Sean" userId="3f12d0a3-3c97-4340-8007-c8fe7e07551f" providerId="ADAL" clId="{2ACA16A5-489C-4522-88C9-788818407440}" dt="2024-09-04T13:02:56.924" v="383" actId="9405"/>
          <ac:inkMkLst>
            <pc:docMk/>
            <pc:sldMk cId="0" sldId="328"/>
            <ac:inkMk id="2" creationId="{F6C3D6B6-9596-9B84-606E-FA9DB039F35D}"/>
          </ac:inkMkLst>
        </pc:inkChg>
      </pc:sldChg>
      <pc:sldChg chg="addSp modSp mod">
        <pc:chgData name="Corcoran, Sean" userId="3f12d0a3-3c97-4340-8007-c8fe7e07551f" providerId="ADAL" clId="{2ACA16A5-489C-4522-88C9-788818407440}" dt="2024-08-30T02:01:32.709" v="125" actId="1076"/>
        <pc:sldMkLst>
          <pc:docMk/>
          <pc:sldMk cId="0" sldId="343"/>
        </pc:sldMkLst>
        <pc:spChg chg="add mod">
          <ac:chgData name="Corcoran, Sean" userId="3f12d0a3-3c97-4340-8007-c8fe7e07551f" providerId="ADAL" clId="{2ACA16A5-489C-4522-88C9-788818407440}" dt="2024-08-30T02:01:32.709" v="125" actId="1076"/>
          <ac:spMkLst>
            <pc:docMk/>
            <pc:sldMk cId="0" sldId="343"/>
            <ac:spMk id="5" creationId="{3BB316A5-3E39-A165-1672-DC3B50DD0C12}"/>
          </ac:spMkLst>
        </pc:spChg>
      </pc:sldChg>
      <pc:sldChg chg="addSp modSp mod">
        <pc:chgData name="Corcoran, Sean" userId="3f12d0a3-3c97-4340-8007-c8fe7e07551f" providerId="ADAL" clId="{2ACA16A5-489C-4522-88C9-788818407440}" dt="2024-08-30T02:11:40.207" v="224" actId="20577"/>
        <pc:sldMkLst>
          <pc:docMk/>
          <pc:sldMk cId="1352807572" sldId="384"/>
        </pc:sldMkLst>
        <pc:spChg chg="add mod">
          <ac:chgData name="Corcoran, Sean" userId="3f12d0a3-3c97-4340-8007-c8fe7e07551f" providerId="ADAL" clId="{2ACA16A5-489C-4522-88C9-788818407440}" dt="2024-08-30T02:11:23.404" v="206" actId="20577"/>
          <ac:spMkLst>
            <pc:docMk/>
            <pc:sldMk cId="1352807572" sldId="384"/>
            <ac:spMk id="4" creationId="{9FEB47A0-E1F7-5C81-D231-063A8839C0BE}"/>
          </ac:spMkLst>
        </pc:spChg>
        <pc:spChg chg="add mod">
          <ac:chgData name="Corcoran, Sean" userId="3f12d0a3-3c97-4340-8007-c8fe7e07551f" providerId="ADAL" clId="{2ACA16A5-489C-4522-88C9-788818407440}" dt="2024-08-30T02:11:40.207" v="224" actId="20577"/>
          <ac:spMkLst>
            <pc:docMk/>
            <pc:sldMk cId="1352807572" sldId="384"/>
            <ac:spMk id="13" creationId="{ABE0F627-FC68-6125-F3E5-EAABE790BC1A}"/>
          </ac:spMkLst>
        </pc:spChg>
        <pc:picChg chg="add mod">
          <ac:chgData name="Corcoran, Sean" userId="3f12d0a3-3c97-4340-8007-c8fe7e07551f" providerId="ADAL" clId="{2ACA16A5-489C-4522-88C9-788818407440}" dt="2024-08-30T02:10:52.857" v="184" actId="1076"/>
          <ac:picMkLst>
            <pc:docMk/>
            <pc:sldMk cId="1352807572" sldId="384"/>
            <ac:picMk id="3" creationId="{2F511DC4-0D88-38A8-AC17-86CA31D28047}"/>
          </ac:picMkLst>
        </pc:picChg>
        <pc:picChg chg="mod">
          <ac:chgData name="Corcoran, Sean" userId="3f12d0a3-3c97-4340-8007-c8fe7e07551f" providerId="ADAL" clId="{2ACA16A5-489C-4522-88C9-788818407440}" dt="2024-08-30T02:10:54.960" v="185" actId="1076"/>
          <ac:picMkLst>
            <pc:docMk/>
            <pc:sldMk cId="1352807572" sldId="384"/>
            <ac:picMk id="4098" creationId="{00000000-0000-0000-0000-000000000000}"/>
          </ac:picMkLst>
        </pc:picChg>
      </pc:sldChg>
      <pc:sldChg chg="addSp delSp modSp mod">
        <pc:chgData name="Corcoran, Sean" userId="3f12d0a3-3c97-4340-8007-c8fe7e07551f" providerId="ADAL" clId="{2ACA16A5-489C-4522-88C9-788818407440}" dt="2024-08-30T12:45:53.026" v="283" actId="21"/>
        <pc:sldMkLst>
          <pc:docMk/>
          <pc:sldMk cId="827159247" sldId="386"/>
        </pc:sldMkLst>
        <pc:picChg chg="add del mod">
          <ac:chgData name="Corcoran, Sean" userId="3f12d0a3-3c97-4340-8007-c8fe7e07551f" providerId="ADAL" clId="{2ACA16A5-489C-4522-88C9-788818407440}" dt="2024-08-30T12:45:53.026" v="283" actId="21"/>
          <ac:picMkLst>
            <pc:docMk/>
            <pc:sldMk cId="827159247" sldId="386"/>
            <ac:picMk id="4" creationId="{CE2D9EFE-705D-B777-215E-8D3C44FE7668}"/>
          </ac:picMkLst>
        </pc:picChg>
      </pc:sldChg>
      <pc:sldChg chg="addSp delSp modSp mod">
        <pc:chgData name="Corcoran, Sean" userId="3f12d0a3-3c97-4340-8007-c8fe7e07551f" providerId="ADAL" clId="{2ACA16A5-489C-4522-88C9-788818407440}" dt="2024-08-30T12:46:17.517" v="286" actId="21"/>
        <pc:sldMkLst>
          <pc:docMk/>
          <pc:sldMk cId="2730279698" sldId="401"/>
        </pc:sldMkLst>
        <pc:spChg chg="add mod">
          <ac:chgData name="Corcoran, Sean" userId="3f12d0a3-3c97-4340-8007-c8fe7e07551f" providerId="ADAL" clId="{2ACA16A5-489C-4522-88C9-788818407440}" dt="2024-08-30T02:09:01.521" v="179" actId="1076"/>
          <ac:spMkLst>
            <pc:docMk/>
            <pc:sldMk cId="2730279698" sldId="401"/>
            <ac:spMk id="3" creationId="{BAD80A1E-72E0-3165-77D7-7C1373A03374}"/>
          </ac:spMkLst>
        </pc:spChg>
        <pc:picChg chg="add del mod">
          <ac:chgData name="Corcoran, Sean" userId="3f12d0a3-3c97-4340-8007-c8fe7e07551f" providerId="ADAL" clId="{2ACA16A5-489C-4522-88C9-788818407440}" dt="2024-08-30T12:46:17.517" v="286" actId="21"/>
          <ac:picMkLst>
            <pc:docMk/>
            <pc:sldMk cId="2730279698" sldId="401"/>
            <ac:picMk id="4" creationId="{CE2D9EFE-705D-B777-215E-8D3C44FE7668}"/>
          </ac:picMkLst>
        </pc:picChg>
      </pc:sldChg>
      <pc:sldChg chg="addSp delSp modSp mod ord">
        <pc:chgData name="Corcoran, Sean" userId="3f12d0a3-3c97-4340-8007-c8fe7e07551f" providerId="ADAL" clId="{2ACA16A5-489C-4522-88C9-788818407440}" dt="2024-09-04T12:46:48.037" v="382"/>
        <pc:sldMkLst>
          <pc:docMk/>
          <pc:sldMk cId="1516154214" sldId="402"/>
        </pc:sldMkLst>
        <pc:picChg chg="add del mod">
          <ac:chgData name="Corcoran, Sean" userId="3f12d0a3-3c97-4340-8007-c8fe7e07551f" providerId="ADAL" clId="{2ACA16A5-489C-4522-88C9-788818407440}" dt="2024-08-30T02:16:20.027" v="263" actId="21"/>
          <ac:picMkLst>
            <pc:docMk/>
            <pc:sldMk cId="1516154214" sldId="402"/>
            <ac:picMk id="4" creationId="{CB354ABD-F456-F73D-0F62-FDFE297F284E}"/>
          </ac:picMkLst>
        </pc:picChg>
        <pc:picChg chg="add del mod">
          <ac:chgData name="Corcoran, Sean" userId="3f12d0a3-3c97-4340-8007-c8fe7e07551f" providerId="ADAL" clId="{2ACA16A5-489C-4522-88C9-788818407440}" dt="2024-08-30T01:56:12.001" v="46" actId="21"/>
          <ac:picMkLst>
            <pc:docMk/>
            <pc:sldMk cId="1516154214" sldId="402"/>
            <ac:picMk id="6" creationId="{93CF6A63-DBDB-ADFB-4584-F0D66619DC95}"/>
          </ac:picMkLst>
        </pc:picChg>
        <pc:picChg chg="add del mod">
          <ac:chgData name="Corcoran, Sean" userId="3f12d0a3-3c97-4340-8007-c8fe7e07551f" providerId="ADAL" clId="{2ACA16A5-489C-4522-88C9-788818407440}" dt="2024-08-30T01:55:37.357" v="42" actId="21"/>
          <ac:picMkLst>
            <pc:docMk/>
            <pc:sldMk cId="1516154214" sldId="402"/>
            <ac:picMk id="9" creationId="{E3ED7024-BE8A-DBA7-26AC-D0051FD8B208}"/>
          </ac:picMkLst>
        </pc:picChg>
      </pc:sldChg>
      <pc:sldChg chg="ord">
        <pc:chgData name="Corcoran, Sean" userId="3f12d0a3-3c97-4340-8007-c8fe7e07551f" providerId="ADAL" clId="{2ACA16A5-489C-4522-88C9-788818407440}" dt="2024-09-04T12:46:48.037" v="382"/>
        <pc:sldMkLst>
          <pc:docMk/>
          <pc:sldMk cId="3956327215" sldId="407"/>
        </pc:sldMkLst>
      </pc:sldChg>
      <pc:sldChg chg="ord">
        <pc:chgData name="Corcoran, Sean" userId="3f12d0a3-3c97-4340-8007-c8fe7e07551f" providerId="ADAL" clId="{2ACA16A5-489C-4522-88C9-788818407440}" dt="2024-09-04T12:46:48.037" v="382"/>
        <pc:sldMkLst>
          <pc:docMk/>
          <pc:sldMk cId="1368881483" sldId="409"/>
        </pc:sldMkLst>
      </pc:sldChg>
      <pc:sldChg chg="ord">
        <pc:chgData name="Corcoran, Sean" userId="3f12d0a3-3c97-4340-8007-c8fe7e07551f" providerId="ADAL" clId="{2ACA16A5-489C-4522-88C9-788818407440}" dt="2024-09-04T12:46:48.037" v="382"/>
        <pc:sldMkLst>
          <pc:docMk/>
          <pc:sldMk cId="419641677" sldId="410"/>
        </pc:sldMkLst>
      </pc:sldChg>
      <pc:sldChg chg="modSp mod">
        <pc:chgData name="Corcoran, Sean" userId="3f12d0a3-3c97-4340-8007-c8fe7e07551f" providerId="ADAL" clId="{2ACA16A5-489C-4522-88C9-788818407440}" dt="2024-08-30T02:19:19.857" v="276" actId="6549"/>
        <pc:sldMkLst>
          <pc:docMk/>
          <pc:sldMk cId="3588907942" sldId="419"/>
        </pc:sldMkLst>
        <pc:spChg chg="mod">
          <ac:chgData name="Corcoran, Sean" userId="3f12d0a3-3c97-4340-8007-c8fe7e07551f" providerId="ADAL" clId="{2ACA16A5-489C-4522-88C9-788818407440}" dt="2024-08-30T02:19:19.857" v="276" actId="6549"/>
          <ac:spMkLst>
            <pc:docMk/>
            <pc:sldMk cId="3588907942" sldId="419"/>
            <ac:spMk id="2" creationId="{00000000-0000-0000-0000-000000000000}"/>
          </ac:spMkLst>
        </pc:spChg>
      </pc:sldChg>
      <pc:sldChg chg="addSp modSp mod ord">
        <pc:chgData name="Corcoran, Sean" userId="3f12d0a3-3c97-4340-8007-c8fe7e07551f" providerId="ADAL" clId="{2ACA16A5-489C-4522-88C9-788818407440}" dt="2024-08-30T02:14:56.402" v="261" actId="14100"/>
        <pc:sldMkLst>
          <pc:docMk/>
          <pc:sldMk cId="3784570020" sldId="425"/>
        </pc:sldMkLst>
        <pc:spChg chg="add mod">
          <ac:chgData name="Corcoran, Sean" userId="3f12d0a3-3c97-4340-8007-c8fe7e07551f" providerId="ADAL" clId="{2ACA16A5-489C-4522-88C9-788818407440}" dt="2024-08-30T02:14:56.402" v="261" actId="14100"/>
          <ac:spMkLst>
            <pc:docMk/>
            <pc:sldMk cId="3784570020" sldId="425"/>
            <ac:spMk id="3" creationId="{7448EFD9-B4F1-F8F4-F130-18F5C31775BE}"/>
          </ac:spMkLst>
        </pc:spChg>
      </pc:sldChg>
      <pc:sldChg chg="del">
        <pc:chgData name="Corcoran, Sean" userId="3f12d0a3-3c97-4340-8007-c8fe7e07551f" providerId="ADAL" clId="{2ACA16A5-489C-4522-88C9-788818407440}" dt="2024-08-30T02:13:32.969" v="248" actId="47"/>
        <pc:sldMkLst>
          <pc:docMk/>
          <pc:sldMk cId="2892210797" sldId="435"/>
        </pc:sldMkLst>
      </pc:sldChg>
      <pc:sldChg chg="addSp delSp modSp add mod">
        <pc:chgData name="Corcoran, Sean" userId="3f12d0a3-3c97-4340-8007-c8fe7e07551f" providerId="ADAL" clId="{2ACA16A5-489C-4522-88C9-788818407440}" dt="2024-08-30T12:46:26.761" v="290" actId="1076"/>
        <pc:sldMkLst>
          <pc:docMk/>
          <pc:sldMk cId="457222296" sldId="436"/>
        </pc:sldMkLst>
        <pc:spChg chg="add mod">
          <ac:chgData name="Corcoran, Sean" userId="3f12d0a3-3c97-4340-8007-c8fe7e07551f" providerId="ADAL" clId="{2ACA16A5-489C-4522-88C9-788818407440}" dt="2024-08-30T02:00:15.493" v="101" actId="1076"/>
          <ac:spMkLst>
            <pc:docMk/>
            <pc:sldMk cId="457222296" sldId="436"/>
            <ac:spMk id="7" creationId="{763E075B-2DBB-9C16-489E-87806636D409}"/>
          </ac:spMkLst>
        </pc:spChg>
        <pc:spChg chg="add mod">
          <ac:chgData name="Corcoran, Sean" userId="3f12d0a3-3c97-4340-8007-c8fe7e07551f" providerId="ADAL" clId="{2ACA16A5-489C-4522-88C9-788818407440}" dt="2024-08-30T02:06:42.910" v="139" actId="1076"/>
          <ac:spMkLst>
            <pc:docMk/>
            <pc:sldMk cId="457222296" sldId="436"/>
            <ac:spMk id="8" creationId="{9CE0A852-FBBC-49C3-BE6D-ED82AF55BCFA}"/>
          </ac:spMkLst>
        </pc:spChg>
        <pc:spChg chg="mod">
          <ac:chgData name="Corcoran, Sean" userId="3f12d0a3-3c97-4340-8007-c8fe7e07551f" providerId="ADAL" clId="{2ACA16A5-489C-4522-88C9-788818407440}" dt="2024-08-30T02:00:20.645" v="102" actId="1076"/>
          <ac:spMkLst>
            <pc:docMk/>
            <pc:sldMk cId="457222296" sldId="436"/>
            <ac:spMk id="22531" creationId="{00000000-0000-0000-0000-000000000000}"/>
          </ac:spMkLst>
        </pc:spChg>
        <pc:picChg chg="add del mod">
          <ac:chgData name="Corcoran, Sean" userId="3f12d0a3-3c97-4340-8007-c8fe7e07551f" providerId="ADAL" clId="{2ACA16A5-489C-4522-88C9-788818407440}" dt="2024-08-30T01:57:20.147" v="59" actId="478"/>
          <ac:picMkLst>
            <pc:docMk/>
            <pc:sldMk cId="457222296" sldId="436"/>
            <ac:picMk id="2" creationId="{4AFB420B-FDC5-C6B5-6C18-C0C3BA076DBE}"/>
          </ac:picMkLst>
        </pc:picChg>
        <pc:picChg chg="del">
          <ac:chgData name="Corcoran, Sean" userId="3f12d0a3-3c97-4340-8007-c8fe7e07551f" providerId="ADAL" clId="{2ACA16A5-489C-4522-88C9-788818407440}" dt="2024-08-30T01:57:05.465" v="57" actId="478"/>
          <ac:picMkLst>
            <pc:docMk/>
            <pc:sldMk cId="457222296" sldId="436"/>
            <ac:picMk id="3" creationId="{DD3EB935-225D-FD82-243D-80F19BC24C06}"/>
          </ac:picMkLst>
        </pc:picChg>
        <pc:picChg chg="add del mod">
          <ac:chgData name="Corcoran, Sean" userId="3f12d0a3-3c97-4340-8007-c8fe7e07551f" providerId="ADAL" clId="{2ACA16A5-489C-4522-88C9-788818407440}" dt="2024-08-30T01:59:21.144" v="92" actId="478"/>
          <ac:picMkLst>
            <pc:docMk/>
            <pc:sldMk cId="457222296" sldId="436"/>
            <ac:picMk id="4" creationId="{990BA762-6323-CF01-E82D-5342D4A78725}"/>
          </ac:picMkLst>
        </pc:picChg>
        <pc:picChg chg="add mod">
          <ac:chgData name="Corcoran, Sean" userId="3f12d0a3-3c97-4340-8007-c8fe7e07551f" providerId="ADAL" clId="{2ACA16A5-489C-4522-88C9-788818407440}" dt="2024-08-30T12:46:26.761" v="290" actId="1076"/>
          <ac:picMkLst>
            <pc:docMk/>
            <pc:sldMk cId="457222296" sldId="436"/>
            <ac:picMk id="4" creationId="{CE2D9EFE-705D-B777-215E-8D3C44FE7668}"/>
          </ac:picMkLst>
        </pc:picChg>
        <pc:picChg chg="add del mod">
          <ac:chgData name="Corcoran, Sean" userId="3f12d0a3-3c97-4340-8007-c8fe7e07551f" providerId="ADAL" clId="{2ACA16A5-489C-4522-88C9-788818407440}" dt="2024-08-30T01:59:46.897" v="96" actId="478"/>
          <ac:picMkLst>
            <pc:docMk/>
            <pc:sldMk cId="457222296" sldId="436"/>
            <ac:picMk id="5" creationId="{BC4BFF84-F940-C0F8-9C47-92AB6228DE31}"/>
          </ac:picMkLst>
        </pc:picChg>
        <pc:picChg chg="add mod">
          <ac:chgData name="Corcoran, Sean" userId="3f12d0a3-3c97-4340-8007-c8fe7e07551f" providerId="ADAL" clId="{2ACA16A5-489C-4522-88C9-788818407440}" dt="2024-08-30T02:00:02.276" v="98" actId="1076"/>
          <ac:picMkLst>
            <pc:docMk/>
            <pc:sldMk cId="457222296" sldId="436"/>
            <ac:picMk id="6" creationId="{93CF6A63-DBDB-ADFB-4584-F0D66619DC95}"/>
          </ac:picMkLst>
        </pc:picChg>
        <pc:picChg chg="add mod">
          <ac:chgData name="Corcoran, Sean" userId="3f12d0a3-3c97-4340-8007-c8fe7e07551f" providerId="ADAL" clId="{2ACA16A5-489C-4522-88C9-788818407440}" dt="2024-08-30T02:03:58.096" v="126" actId="1076"/>
          <ac:picMkLst>
            <pc:docMk/>
            <pc:sldMk cId="457222296" sldId="436"/>
            <ac:picMk id="9" creationId="{E3ED7024-BE8A-DBA7-26AC-D0051FD8B208}"/>
          </ac:picMkLst>
        </pc:picChg>
        <pc:picChg chg="del">
          <ac:chgData name="Corcoran, Sean" userId="3f12d0a3-3c97-4340-8007-c8fe7e07551f" providerId="ADAL" clId="{2ACA16A5-489C-4522-88C9-788818407440}" dt="2024-08-30T01:56:37.771" v="49" actId="478"/>
          <ac:picMkLst>
            <pc:docMk/>
            <pc:sldMk cId="457222296" sldId="436"/>
            <ac:picMk id="22530" creationId="{00000000-0000-0000-0000-000000000000}"/>
          </ac:picMkLst>
        </pc:picChg>
      </pc:sldChg>
      <pc:sldChg chg="addSp modSp add del mod">
        <pc:chgData name="Corcoran, Sean" userId="3f12d0a3-3c97-4340-8007-c8fe7e07551f" providerId="ADAL" clId="{2ACA16A5-489C-4522-88C9-788818407440}" dt="2024-08-30T01:45:23.044" v="16" actId="2696"/>
        <pc:sldMkLst>
          <pc:docMk/>
          <pc:sldMk cId="564904362" sldId="436"/>
        </pc:sldMkLst>
        <pc:spChg chg="mod">
          <ac:chgData name="Corcoran, Sean" userId="3f12d0a3-3c97-4340-8007-c8fe7e07551f" providerId="ADAL" clId="{2ACA16A5-489C-4522-88C9-788818407440}" dt="2024-08-30T01:44:37.611" v="15" actId="20577"/>
          <ac:spMkLst>
            <pc:docMk/>
            <pc:sldMk cId="564904362" sldId="436"/>
            <ac:spMk id="22531" creationId="{00000000-0000-0000-0000-000000000000}"/>
          </ac:spMkLst>
        </pc:spChg>
        <pc:picChg chg="add mod">
          <ac:chgData name="Corcoran, Sean" userId="3f12d0a3-3c97-4340-8007-c8fe7e07551f" providerId="ADAL" clId="{2ACA16A5-489C-4522-88C9-788818407440}" dt="2024-08-30T01:44:21.824" v="2" actId="1076"/>
          <ac:picMkLst>
            <pc:docMk/>
            <pc:sldMk cId="564904362" sldId="436"/>
            <ac:picMk id="3" creationId="{DD3EB935-225D-FD82-243D-80F19BC24C06}"/>
          </ac:picMkLst>
        </pc:picChg>
        <pc:picChg chg="mod">
          <ac:chgData name="Corcoran, Sean" userId="3f12d0a3-3c97-4340-8007-c8fe7e07551f" providerId="ADAL" clId="{2ACA16A5-489C-4522-88C9-788818407440}" dt="2024-08-30T01:44:28.968" v="4" actId="14100"/>
          <ac:picMkLst>
            <pc:docMk/>
            <pc:sldMk cId="564904362" sldId="436"/>
            <ac:picMk id="22530" creationId="{00000000-0000-0000-0000-000000000000}"/>
          </ac:picMkLst>
        </pc:picChg>
      </pc:sldChg>
      <pc:sldChg chg="add del">
        <pc:chgData name="Corcoran, Sean" userId="3f12d0a3-3c97-4340-8007-c8fe7e07551f" providerId="ADAL" clId="{2ACA16A5-489C-4522-88C9-788818407440}" dt="2024-08-30T02:20:20.060" v="277" actId="2696"/>
        <pc:sldMkLst>
          <pc:docMk/>
          <pc:sldMk cId="1507234533" sldId="437"/>
        </pc:sldMkLst>
      </pc:sldChg>
      <pc:sldChg chg="add del">
        <pc:chgData name="Corcoran, Sean" userId="3f12d0a3-3c97-4340-8007-c8fe7e07551f" providerId="ADAL" clId="{2ACA16A5-489C-4522-88C9-788818407440}" dt="2024-08-30T01:45:23.044" v="16" actId="2696"/>
        <pc:sldMkLst>
          <pc:docMk/>
          <pc:sldMk cId="2795638287" sldId="437"/>
        </pc:sldMkLst>
      </pc:sldChg>
      <pc:sldChg chg="add del">
        <pc:chgData name="Corcoran, Sean" userId="3f12d0a3-3c97-4340-8007-c8fe7e07551f" providerId="ADAL" clId="{2ACA16A5-489C-4522-88C9-788818407440}" dt="2024-08-30T01:45:23.044" v="16" actId="2696"/>
        <pc:sldMkLst>
          <pc:docMk/>
          <pc:sldMk cId="585453162" sldId="438"/>
        </pc:sldMkLst>
      </pc:sldChg>
      <pc:sldChg chg="add del">
        <pc:chgData name="Corcoran, Sean" userId="3f12d0a3-3c97-4340-8007-c8fe7e07551f" providerId="ADAL" clId="{2ACA16A5-489C-4522-88C9-788818407440}" dt="2024-08-30T02:20:20.060" v="277" actId="2696"/>
        <pc:sldMkLst>
          <pc:docMk/>
          <pc:sldMk cId="1155104911" sldId="438"/>
        </pc:sldMkLst>
      </pc:sldChg>
      <pc:sldChg chg="addSp modSp new mod ord">
        <pc:chgData name="Corcoran, Sean" userId="3f12d0a3-3c97-4340-8007-c8fe7e07551f" providerId="ADAL" clId="{2ACA16A5-489C-4522-88C9-788818407440}" dt="2024-08-30T02:17:39.786" v="275" actId="1076"/>
        <pc:sldMkLst>
          <pc:docMk/>
          <pc:sldMk cId="857832101" sldId="439"/>
        </pc:sldMkLst>
        <pc:picChg chg="add mod">
          <ac:chgData name="Corcoran, Sean" userId="3f12d0a3-3c97-4340-8007-c8fe7e07551f" providerId="ADAL" clId="{2ACA16A5-489C-4522-88C9-788818407440}" dt="2024-08-30T02:17:09.151" v="270" actId="1076"/>
          <ac:picMkLst>
            <pc:docMk/>
            <pc:sldMk cId="857832101" sldId="439"/>
            <ac:picMk id="2" creationId="{BBC4FAD7-1C9E-B65C-042E-5017587BBD3B}"/>
          </ac:picMkLst>
        </pc:picChg>
        <pc:picChg chg="add mod ord">
          <ac:chgData name="Corcoran, Sean" userId="3f12d0a3-3c97-4340-8007-c8fe7e07551f" providerId="ADAL" clId="{2ACA16A5-489C-4522-88C9-788818407440}" dt="2024-08-30T02:17:39.786" v="275" actId="1076"/>
          <ac:picMkLst>
            <pc:docMk/>
            <pc:sldMk cId="857832101" sldId="439"/>
            <ac:picMk id="4" creationId="{CB354ABD-F456-F73D-0F62-FDFE297F284E}"/>
          </ac:picMkLst>
        </pc:picChg>
      </pc:sldChg>
      <pc:sldChg chg="addSp delSp modSp new mod">
        <pc:chgData name="Corcoran, Sean" userId="3f12d0a3-3c97-4340-8007-c8fe7e07551f" providerId="ADAL" clId="{2ACA16A5-489C-4522-88C9-788818407440}" dt="2024-09-06T12:45:47.691" v="432" actId="20577"/>
        <pc:sldMkLst>
          <pc:docMk/>
          <pc:sldMk cId="2745301010" sldId="440"/>
        </pc:sldMkLst>
        <pc:spChg chg="mod">
          <ac:chgData name="Corcoran, Sean" userId="3f12d0a3-3c97-4340-8007-c8fe7e07551f" providerId="ADAL" clId="{2ACA16A5-489C-4522-88C9-788818407440}" dt="2024-09-06T12:45:47.691" v="432" actId="20577"/>
          <ac:spMkLst>
            <pc:docMk/>
            <pc:sldMk cId="2745301010" sldId="440"/>
            <ac:spMk id="2" creationId="{7D3629F2-ACA6-6473-EE5A-AFB88955177B}"/>
          </ac:spMkLst>
        </pc:spChg>
        <pc:spChg chg="add del mod">
          <ac:chgData name="Corcoran, Sean" userId="3f12d0a3-3c97-4340-8007-c8fe7e07551f" providerId="ADAL" clId="{2ACA16A5-489C-4522-88C9-788818407440}" dt="2024-09-04T12:43:24.612" v="366" actId="21"/>
          <ac:spMkLst>
            <pc:docMk/>
            <pc:sldMk cId="2745301010" sldId="440"/>
            <ac:spMk id="6" creationId="{ADC46A1D-C05B-1E97-0117-6BDB68F8152A}"/>
          </ac:spMkLst>
        </pc:spChg>
        <pc:picChg chg="add del mod">
          <ac:chgData name="Corcoran, Sean" userId="3f12d0a3-3c97-4340-8007-c8fe7e07551f" providerId="ADAL" clId="{2ACA16A5-489C-4522-88C9-788818407440}" dt="2024-09-04T12:42:58.677" v="360" actId="21"/>
          <ac:picMkLst>
            <pc:docMk/>
            <pc:sldMk cId="2745301010" sldId="440"/>
            <ac:picMk id="4" creationId="{BD224D7C-5729-7429-77E6-834DF4F0EF39}"/>
          </ac:picMkLst>
        </pc:picChg>
      </pc:sldChg>
      <pc:sldChg chg="modSp new mod">
        <pc:chgData name="Corcoran, Sean" userId="3f12d0a3-3c97-4340-8007-c8fe7e07551f" providerId="ADAL" clId="{2ACA16A5-489C-4522-88C9-788818407440}" dt="2024-09-06T12:45:58.757" v="443" actId="20577"/>
        <pc:sldMkLst>
          <pc:docMk/>
          <pc:sldMk cId="323062474" sldId="441"/>
        </pc:sldMkLst>
        <pc:spChg chg="mod">
          <ac:chgData name="Corcoran, Sean" userId="3f12d0a3-3c97-4340-8007-c8fe7e07551f" providerId="ADAL" clId="{2ACA16A5-489C-4522-88C9-788818407440}" dt="2024-09-06T12:45:58.757" v="443" actId="20577"/>
          <ac:spMkLst>
            <pc:docMk/>
            <pc:sldMk cId="323062474" sldId="441"/>
            <ac:spMk id="2" creationId="{29447B0F-A455-543A-46F9-084717530F83}"/>
          </ac:spMkLst>
        </pc:spChg>
      </pc:sldChg>
      <pc:sldChg chg="delSp add del mod">
        <pc:chgData name="Corcoran, Sean" userId="3f12d0a3-3c97-4340-8007-c8fe7e07551f" providerId="ADAL" clId="{2ACA16A5-489C-4522-88C9-788818407440}" dt="2024-09-04T12:44:34.166" v="374" actId="2696"/>
        <pc:sldMkLst>
          <pc:docMk/>
          <pc:sldMk cId="752228395" sldId="441"/>
        </pc:sldMkLst>
        <pc:spChg chg="del">
          <ac:chgData name="Corcoran, Sean" userId="3f12d0a3-3c97-4340-8007-c8fe7e07551f" providerId="ADAL" clId="{2ACA16A5-489C-4522-88C9-788818407440}" dt="2024-09-04T12:44:12.079" v="373" actId="478"/>
          <ac:spMkLst>
            <pc:docMk/>
            <pc:sldMk cId="752228395" sldId="441"/>
            <ac:spMk id="6" creationId="{ADC46A1D-C05B-1E97-0117-6BDB68F8152A}"/>
          </ac:spMkLst>
        </pc:spChg>
        <pc:picChg chg="del">
          <ac:chgData name="Corcoran, Sean" userId="3f12d0a3-3c97-4340-8007-c8fe7e07551f" providerId="ADAL" clId="{2ACA16A5-489C-4522-88C9-788818407440}" dt="2024-09-04T12:44:02.645" v="372" actId="478"/>
          <ac:picMkLst>
            <pc:docMk/>
            <pc:sldMk cId="752228395" sldId="441"/>
            <ac:picMk id="3074" creationId="{00000000-0000-0000-0000-000000000000}"/>
          </ac:picMkLst>
        </pc:picChg>
      </pc:sldChg>
      <pc:sldChg chg="add del">
        <pc:chgData name="Corcoran, Sean" userId="3f12d0a3-3c97-4340-8007-c8fe7e07551f" providerId="ADAL" clId="{2ACA16A5-489C-4522-88C9-788818407440}" dt="2024-09-04T12:41:34.646" v="357" actId="47"/>
        <pc:sldMkLst>
          <pc:docMk/>
          <pc:sldMk cId="3547007208" sldId="441"/>
        </pc:sldMkLst>
      </pc:sldChg>
      <pc:sldChg chg="addSp delSp modSp add mod">
        <pc:chgData name="Corcoran, Sean" userId="3f12d0a3-3c97-4340-8007-c8fe7e07551f" providerId="ADAL" clId="{2ACA16A5-489C-4522-88C9-788818407440}" dt="2024-09-06T12:53:47.145" v="494" actId="20577"/>
        <pc:sldMkLst>
          <pc:docMk/>
          <pc:sldMk cId="2260305093" sldId="442"/>
        </pc:sldMkLst>
        <pc:spChg chg="add del mod">
          <ac:chgData name="Corcoran, Sean" userId="3f12d0a3-3c97-4340-8007-c8fe7e07551f" providerId="ADAL" clId="{2ACA16A5-489C-4522-88C9-788818407440}" dt="2024-09-06T12:48:14.945" v="449" actId="47"/>
          <ac:spMkLst>
            <pc:docMk/>
            <pc:sldMk cId="2260305093" sldId="442"/>
            <ac:spMk id="3" creationId="{714642EE-5663-9183-1F6A-139E5E462377}"/>
          </ac:spMkLst>
        </pc:spChg>
        <pc:spChg chg="add mod">
          <ac:chgData name="Corcoran, Sean" userId="3f12d0a3-3c97-4340-8007-c8fe7e07551f" providerId="ADAL" clId="{2ACA16A5-489C-4522-88C9-788818407440}" dt="2024-09-06T12:49:51.160" v="481" actId="20577"/>
          <ac:spMkLst>
            <pc:docMk/>
            <pc:sldMk cId="2260305093" sldId="442"/>
            <ac:spMk id="5" creationId="{6667CE01-0908-FFFE-21E0-DA2B9587FC82}"/>
          </ac:spMkLst>
        </pc:spChg>
        <pc:spChg chg="add mod">
          <ac:chgData name="Corcoran, Sean" userId="3f12d0a3-3c97-4340-8007-c8fe7e07551f" providerId="ADAL" clId="{2ACA16A5-489C-4522-88C9-788818407440}" dt="2024-09-06T12:53:47.145" v="494" actId="20577"/>
          <ac:spMkLst>
            <pc:docMk/>
            <pc:sldMk cId="2260305093" sldId="442"/>
            <ac:spMk id="6" creationId="{36A07370-1ECB-C853-1E86-E65FE7E87300}"/>
          </ac:spMkLst>
        </pc:spChg>
      </pc:sldChg>
      <pc:sldChg chg="addSp modSp new mod">
        <pc:chgData name="Corcoran, Sean" userId="3f12d0a3-3c97-4340-8007-c8fe7e07551f" providerId="ADAL" clId="{2ACA16A5-489C-4522-88C9-788818407440}" dt="2024-09-06T14:13:49.276" v="576" actId="14100"/>
        <pc:sldMkLst>
          <pc:docMk/>
          <pc:sldMk cId="2850311761" sldId="443"/>
        </pc:sldMkLst>
        <pc:spChg chg="add mod">
          <ac:chgData name="Corcoran, Sean" userId="3f12d0a3-3c97-4340-8007-c8fe7e07551f" providerId="ADAL" clId="{2ACA16A5-489C-4522-88C9-788818407440}" dt="2024-09-06T14:13:49.276" v="576" actId="14100"/>
          <ac:spMkLst>
            <pc:docMk/>
            <pc:sldMk cId="2850311761" sldId="443"/>
            <ac:spMk id="2" creationId="{E326FB0F-4F45-05E5-7557-E88B2F5C3A10}"/>
          </ac:spMkLst>
        </pc:spChg>
      </pc:sldChg>
      <pc:sldChg chg="add del">
        <pc:chgData name="Corcoran, Sean" userId="3f12d0a3-3c97-4340-8007-c8fe7e07551f" providerId="ADAL" clId="{2ACA16A5-489C-4522-88C9-788818407440}" dt="2024-09-06T12:48:19.444" v="450" actId="47"/>
        <pc:sldMkLst>
          <pc:docMk/>
          <pc:sldMk cId="4269463360" sldId="443"/>
        </pc:sldMkLst>
      </pc:sldChg>
    </pc:docChg>
  </pc:docChgLst>
  <pc:docChgLst>
    <pc:chgData name="Corcoran, Sean" userId="3f12d0a3-3c97-4340-8007-c8fe7e07551f" providerId="ADAL" clId="{82463223-DE7B-4BD6-8D25-2BBAEAB94DB4}"/>
    <pc:docChg chg="addSld delSld modSld">
      <pc:chgData name="Corcoran, Sean" userId="3f12d0a3-3c97-4340-8007-c8fe7e07551f" providerId="ADAL" clId="{82463223-DE7B-4BD6-8D25-2BBAEAB94DB4}" dt="2024-10-24T17:24:32.957" v="13" actId="47"/>
      <pc:docMkLst>
        <pc:docMk/>
      </pc:docMkLst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25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25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2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43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4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50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52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74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0" sldId="37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352807572" sldId="384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265547880" sldId="385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827159247" sldId="386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730279698" sldId="401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516154214" sldId="402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956327215" sldId="40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368881483" sldId="409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19641677" sldId="410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140278716" sldId="413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700213458" sldId="414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421443993" sldId="415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6528625" sldId="416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287926463" sldId="417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1753721315" sldId="418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588907942" sldId="419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784570020" sldId="425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457222296" sldId="436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857832101" sldId="439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745301010" sldId="440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323062474" sldId="441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260305093" sldId="442"/>
        </pc:sldMkLst>
      </pc:sldChg>
      <pc:sldChg chg="del">
        <pc:chgData name="Corcoran, Sean" userId="3f12d0a3-3c97-4340-8007-c8fe7e07551f" providerId="ADAL" clId="{82463223-DE7B-4BD6-8D25-2BBAEAB94DB4}" dt="2024-10-24T17:24:32.957" v="13" actId="47"/>
        <pc:sldMkLst>
          <pc:docMk/>
          <pc:sldMk cId="2850311761" sldId="443"/>
        </pc:sldMkLst>
      </pc:sldChg>
      <pc:sldChg chg="modSp add del mod">
        <pc:chgData name="Corcoran, Sean" userId="3f12d0a3-3c97-4340-8007-c8fe7e07551f" providerId="ADAL" clId="{82463223-DE7B-4BD6-8D25-2BBAEAB94DB4}" dt="2024-10-24T17:24:32.957" v="13" actId="47"/>
        <pc:sldMkLst>
          <pc:docMk/>
          <pc:sldMk cId="2967981862" sldId="444"/>
        </pc:sldMkLst>
        <pc:spChg chg="mod">
          <ac:chgData name="Corcoran, Sean" userId="3f12d0a3-3c97-4340-8007-c8fe7e07551f" providerId="ADAL" clId="{82463223-DE7B-4BD6-8D25-2BBAEAB94DB4}" dt="2024-10-24T17:13:13.209" v="12" actId="20577"/>
          <ac:spMkLst>
            <pc:docMk/>
            <pc:sldMk cId="2967981862" sldId="444"/>
            <ac:spMk id="2" creationId="{7D3629F2-ACA6-6473-EE5A-AFB88955177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2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/>
          <a:lstStyle>
            <a:lvl1pPr algn="r">
              <a:defRPr sz="1200"/>
            </a:lvl1pPr>
          </a:lstStyle>
          <a:p>
            <a:fld id="{F797E30D-7844-4744-B251-12135FAE1C48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830660"/>
            <a:ext cx="3038145" cy="464205"/>
          </a:xfrm>
          <a:prstGeom prst="rect">
            <a:avLst/>
          </a:prstGeom>
        </p:spPr>
        <p:txBody>
          <a:bodyPr vert="horz" lIns="88126" tIns="44064" rIns="88126" bIns="44064" rtlCol="0" anchor="b"/>
          <a:lstStyle>
            <a:lvl1pPr algn="r">
              <a:defRPr sz="1200"/>
            </a:lvl1pPr>
          </a:lstStyle>
          <a:p>
            <a:fld id="{80022CA2-65AD-4895-92D4-B26C384874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/>
          <a:lstStyle>
            <a:lvl1pPr algn="r">
              <a:defRPr sz="1300"/>
            </a:lvl1pPr>
          </a:lstStyle>
          <a:p>
            <a:fld id="{F94D73D4-B079-4AF1-87DE-E05EC7298882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58" tIns="46580" rIns="93158" bIns="465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58" tIns="46580" rIns="93158" bIns="465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58" tIns="46580" rIns="93158" bIns="46580" rtlCol="0" anchor="b"/>
          <a:lstStyle>
            <a:lvl1pPr algn="r">
              <a:defRPr sz="1300"/>
            </a:lvl1pPr>
          </a:lstStyle>
          <a:p>
            <a:fld id="{782B8A10-29FC-4F3A-975F-03BE2072D7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CC9EC5-D89A-4E5C-8725-DA9350CFEC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E79E09-3F4F-41BB-ACD2-9C9F9963EE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6F4DC4-0166-4093-BD54-C098CEFF56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9A65882-F036-44D9-90BF-63ED217E40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4B6012-0153-4D5A-9694-E7AFD5F951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0EF57-A233-46A8-AE39-B2E20A022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FF0D75-6F3B-4D26-8541-9AA16A9C24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DA99-ECF6-4600-AE11-C60760AD25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B2D819-8AD5-4900-8BB0-11BF82965E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FE756-FAF4-4864-9BB3-36EA9F7556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8145DF-BA48-4545-9799-6AF922948D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35C53-63FA-4C17-937C-B2693718CD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AD31FF3-CD4D-41FA-A17C-A5BA1079885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c03f2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314825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5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62525" y="884238"/>
            <a:ext cx="27543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3.20  Unit cell</a:t>
            </a:r>
          </a:p>
          <a:p>
            <a:r>
              <a:rPr lang="en-US" sz="2400" b="1">
                <a:solidFill>
                  <a:srgbClr val="272727"/>
                </a:solidFill>
              </a:rPr>
              <a:t>(general case)</a:t>
            </a:r>
          </a:p>
        </p:txBody>
      </p:sp>
      <p:sp>
        <p:nvSpPr>
          <p:cNvPr id="225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03f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762000"/>
            <a:ext cx="2574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/>
              <a:t>Fig. 3.16</a:t>
            </a:r>
          </a:p>
          <a:p>
            <a:r>
              <a:rPr lang="en-US" sz="2400" b="1"/>
              <a:t>Diamond cubic </a:t>
            </a:r>
          </a:p>
          <a:p>
            <a:r>
              <a:rPr lang="en-US" sz="2400" b="1"/>
              <a:t>crystal structure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c03f16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2100263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Forms of carbon: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diamond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graphite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buckyballs, C</a:t>
            </a:r>
            <a:r>
              <a:rPr lang="en-US" sz="2400" baseline="-25000"/>
              <a:t>60</a:t>
            </a: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/>
              <a:t> nanotubes</a:t>
            </a:r>
          </a:p>
          <a:p>
            <a:pPr>
              <a:lnSpc>
                <a:spcPct val="120000"/>
              </a:lnSpc>
            </a:pPr>
            <a:endParaRPr lang="en-US" baseline="-2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c03tf06</a:t>
            </a:r>
          </a:p>
        </p:txBody>
      </p:sp>
      <p:pic>
        <p:nvPicPr>
          <p:cNvPr id="226307" name="Picture 3" descr="C:\Users\Sean\Documents\Teaching\Classes\Callister\ch03\images\t02_03_pg47.jpg"/>
          <p:cNvPicPr>
            <a:picLocks noChangeAspect="1" noChangeArrowheads="1"/>
          </p:cNvPicPr>
          <p:nvPr/>
        </p:nvPicPr>
        <p:blipFill>
          <a:blip r:embed="rId2" cstate="print"/>
          <a:srcRect b="51111"/>
          <a:stretch>
            <a:fillRect/>
          </a:stretch>
        </p:blipFill>
        <p:spPr bwMode="auto">
          <a:xfrm>
            <a:off x="533400" y="49400"/>
            <a:ext cx="8168945" cy="6732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c03tf06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838200" y="228600"/>
            <a:ext cx="1635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continued ....</a:t>
            </a:r>
          </a:p>
        </p:txBody>
      </p:sp>
      <p:pic>
        <p:nvPicPr>
          <p:cNvPr id="237569" name="Picture 1" descr="C:\Users\Sean\Documents\Teaching\Classes\Callister\ch03\images\t02_03_pg47.jpg"/>
          <p:cNvPicPr>
            <a:picLocks noChangeAspect="1" noChangeArrowheads="1"/>
          </p:cNvPicPr>
          <p:nvPr/>
        </p:nvPicPr>
        <p:blipFill>
          <a:blip r:embed="rId2" cstate="print"/>
          <a:srcRect t="50000"/>
          <a:stretch>
            <a:fillRect/>
          </a:stretch>
        </p:blipFill>
        <p:spPr bwMode="auto">
          <a:xfrm>
            <a:off x="1143000" y="609600"/>
            <a:ext cx="7395252" cy="623328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03f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8609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17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324600" y="762000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3.5</a:t>
            </a:r>
          </a:p>
          <a:p>
            <a:r>
              <a:rPr lang="en-US" sz="2400" b="1">
                <a:solidFill>
                  <a:srgbClr val="272727"/>
                </a:solidFill>
              </a:rPr>
              <a:t>NaCl structure</a:t>
            </a:r>
          </a:p>
        </p:txBody>
      </p:sp>
      <p:sp>
        <p:nvSpPr>
          <p:cNvPr id="717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c03f05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384925" y="2144713"/>
            <a:ext cx="9810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CN</a:t>
            </a:r>
            <a:r>
              <a:rPr lang="en-US"/>
              <a:t> = 6</a:t>
            </a:r>
          </a:p>
          <a:p>
            <a:endParaRPr lang="en-US"/>
          </a:p>
          <a:p>
            <a:r>
              <a:rPr lang="en-US"/>
              <a:t>MgO</a:t>
            </a:r>
          </a:p>
          <a:p>
            <a:r>
              <a:rPr lang="en-US"/>
              <a:t>FeO</a:t>
            </a:r>
          </a:p>
          <a:p>
            <a:r>
              <a:rPr lang="en-US"/>
              <a:t>TiC</a:t>
            </a:r>
          </a:p>
          <a:p>
            <a:r>
              <a:rPr lang="en-US"/>
              <a:t>ZrC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03f0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228600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835650" y="884238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3.6  </a:t>
            </a:r>
          </a:p>
          <a:p>
            <a:r>
              <a:rPr lang="en-US" sz="2400" b="1">
                <a:solidFill>
                  <a:srgbClr val="272727"/>
                </a:solidFill>
              </a:rPr>
              <a:t>CsCl structure</a:t>
            </a:r>
          </a:p>
        </p:txBody>
      </p:sp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c03f06</a:t>
            </a: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867400" y="2362200"/>
            <a:ext cx="9810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CN</a:t>
            </a:r>
            <a:r>
              <a:rPr lang="en-US"/>
              <a:t> = 8</a:t>
            </a:r>
          </a:p>
          <a:p>
            <a:endParaRPr lang="en-US"/>
          </a:p>
          <a:p>
            <a:r>
              <a:rPr lang="en-US"/>
              <a:t>CsBr</a:t>
            </a:r>
          </a:p>
          <a:p>
            <a:r>
              <a:rPr lang="en-US"/>
              <a:t>AgZn</a:t>
            </a:r>
          </a:p>
          <a:p>
            <a:r>
              <a:rPr lang="en-US"/>
              <a:t>BeCu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938" name="Picture 2" descr="c03f16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7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0" y="762000"/>
            <a:ext cx="25749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3.16</a:t>
            </a:r>
          </a:p>
          <a:p>
            <a:r>
              <a:rPr lang="en-US" sz="2400" b="1">
                <a:solidFill>
                  <a:srgbClr val="272727"/>
                </a:solidFill>
              </a:rPr>
              <a:t>Diamond cubic </a:t>
            </a:r>
          </a:p>
          <a:p>
            <a:r>
              <a:rPr lang="en-US" sz="2400" b="1">
                <a:solidFill>
                  <a:srgbClr val="272727"/>
                </a:solidFill>
              </a:rPr>
              <a:t>crystal structure</a:t>
            </a:r>
          </a:p>
        </p:txBody>
      </p:sp>
      <p:sp>
        <p:nvSpPr>
          <p:cNvPr id="1679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c03f16</a:t>
            </a:r>
          </a:p>
        </p:txBody>
      </p:sp>
      <p:sp>
        <p:nvSpPr>
          <p:cNvPr id="167941" name="Text Box 5"/>
          <p:cNvSpPr txBox="1">
            <a:spLocks noChangeArrowheads="1"/>
          </p:cNvSpPr>
          <p:nvPr/>
        </p:nvSpPr>
        <p:spPr bwMode="auto">
          <a:xfrm>
            <a:off x="6156325" y="2297113"/>
            <a:ext cx="15811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 (diamond)</a:t>
            </a:r>
          </a:p>
          <a:p>
            <a:r>
              <a:rPr lang="en-US"/>
              <a:t>Ge</a:t>
            </a:r>
          </a:p>
          <a:p>
            <a:r>
              <a:rPr lang="en-US"/>
              <a:t>Si</a:t>
            </a:r>
          </a:p>
          <a:p>
            <a:r>
              <a:rPr lang="en-US"/>
              <a:t>Sn (&lt;13.2</a:t>
            </a:r>
            <a:r>
              <a:rPr lang="en-US">
                <a:cs typeface="Arial" charset="0"/>
              </a:rPr>
              <a:t>°)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03f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228600"/>
            <a:ext cx="4668838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21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43600" y="655638"/>
            <a:ext cx="21653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3.7</a:t>
            </a:r>
          </a:p>
          <a:p>
            <a:r>
              <a:rPr lang="en-US" sz="2400" b="1">
                <a:solidFill>
                  <a:srgbClr val="272727"/>
                </a:solidFill>
              </a:rPr>
              <a:t>Zinc blende</a:t>
            </a:r>
          </a:p>
          <a:p>
            <a:r>
              <a:rPr lang="en-US" sz="2400" b="1">
                <a:solidFill>
                  <a:srgbClr val="272727"/>
                </a:solidFill>
              </a:rPr>
              <a:t>ZnS structure</a:t>
            </a:r>
          </a:p>
          <a:p>
            <a:endParaRPr lang="en-US" sz="2400" b="1">
              <a:solidFill>
                <a:srgbClr val="272727"/>
              </a:solidFill>
            </a:endParaRPr>
          </a:p>
        </p:txBody>
      </p:sp>
      <p:sp>
        <p:nvSpPr>
          <p:cNvPr id="922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c03f07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19800" y="2209800"/>
            <a:ext cx="981075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CN</a:t>
            </a:r>
            <a:r>
              <a:rPr lang="en-US"/>
              <a:t> = 4</a:t>
            </a:r>
          </a:p>
          <a:p>
            <a:endParaRPr lang="en-US"/>
          </a:p>
          <a:p>
            <a:r>
              <a:rPr lang="en-US"/>
              <a:t>CdS</a:t>
            </a:r>
          </a:p>
          <a:p>
            <a:r>
              <a:rPr lang="en-US"/>
              <a:t>ZnTe</a:t>
            </a:r>
          </a:p>
          <a:p>
            <a:r>
              <a:rPr lang="en-US"/>
              <a:t>SiC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03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8600"/>
            <a:ext cx="4957763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4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446088"/>
            <a:ext cx="24384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3.8 </a:t>
            </a:r>
          </a:p>
          <a:p>
            <a:r>
              <a:rPr lang="en-US" sz="2400" b="1">
                <a:solidFill>
                  <a:srgbClr val="272727"/>
                </a:solidFill>
              </a:rPr>
              <a:t>Fluorite</a:t>
            </a:r>
          </a:p>
          <a:p>
            <a:r>
              <a:rPr lang="en-US" sz="2400" b="1">
                <a:solidFill>
                  <a:srgbClr val="272727"/>
                </a:solidFill>
              </a:rPr>
              <a:t>CaF</a:t>
            </a:r>
            <a:r>
              <a:rPr lang="en-US" sz="2400" b="1" baseline="-25000">
                <a:solidFill>
                  <a:srgbClr val="272727"/>
                </a:solidFill>
              </a:rPr>
              <a:t>2 </a:t>
            </a:r>
            <a:r>
              <a:rPr lang="en-US" sz="2400" b="1">
                <a:solidFill>
                  <a:srgbClr val="272727"/>
                </a:solidFill>
              </a:rPr>
              <a:t>structure</a:t>
            </a:r>
          </a:p>
        </p:txBody>
      </p:sp>
      <p:sp>
        <p:nvSpPr>
          <p:cNvPr id="102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c03f08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6384925" y="2108200"/>
            <a:ext cx="2262188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</a:pPr>
            <a:r>
              <a:rPr lang="en-US" i="1"/>
              <a:t>CN</a:t>
            </a:r>
            <a:r>
              <a:rPr lang="en-US"/>
              <a:t> = 8 (for cation)</a:t>
            </a:r>
          </a:p>
          <a:p>
            <a:pPr>
              <a:lnSpc>
                <a:spcPct val="115000"/>
              </a:lnSpc>
            </a:pPr>
            <a:endParaRPr lang="en-US"/>
          </a:p>
          <a:p>
            <a:pPr>
              <a:lnSpc>
                <a:spcPct val="115000"/>
              </a:lnSpc>
            </a:pPr>
            <a:r>
              <a:rPr lang="en-US"/>
              <a:t>ZrO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r>
              <a:rPr lang="en-US"/>
              <a:t>UO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r>
              <a:rPr lang="en-US"/>
              <a:t>PuO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r>
              <a:rPr lang="en-US"/>
              <a:t>ThO</a:t>
            </a:r>
            <a:r>
              <a:rPr lang="en-US" sz="2400" baseline="-25000"/>
              <a:t>2</a:t>
            </a:r>
          </a:p>
          <a:p>
            <a:pPr>
              <a:lnSpc>
                <a:spcPct val="115000"/>
              </a:lnSpc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03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228600"/>
            <a:ext cx="442277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715000" y="990600"/>
            <a:ext cx="293052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Fig. 3.9  </a:t>
            </a:r>
          </a:p>
          <a:p>
            <a:r>
              <a:rPr lang="en-US" sz="2400" b="1">
                <a:solidFill>
                  <a:srgbClr val="272727"/>
                </a:solidFill>
              </a:rPr>
              <a:t>Perovskite</a:t>
            </a:r>
          </a:p>
          <a:p>
            <a:r>
              <a:rPr lang="en-US" sz="2400" b="1">
                <a:solidFill>
                  <a:srgbClr val="272727"/>
                </a:solidFill>
              </a:rPr>
              <a:t>BaTiO</a:t>
            </a:r>
            <a:r>
              <a:rPr lang="en-US" sz="2400" b="1" baseline="-25000">
                <a:solidFill>
                  <a:srgbClr val="272727"/>
                </a:solidFill>
              </a:rPr>
              <a:t>3</a:t>
            </a:r>
            <a:r>
              <a:rPr lang="en-US" sz="2400" b="1">
                <a:solidFill>
                  <a:srgbClr val="272727"/>
                </a:solidFill>
              </a:rPr>
              <a:t> structure</a:t>
            </a:r>
          </a:p>
        </p:txBody>
      </p:sp>
      <p:sp>
        <p:nvSpPr>
          <p:cNvPr id="112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c03f09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775325" y="2705100"/>
            <a:ext cx="1082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SrZrO</a:t>
            </a:r>
            <a:r>
              <a:rPr lang="en-US" sz="2400" baseline="-25000"/>
              <a:t>3</a:t>
            </a:r>
          </a:p>
          <a:p>
            <a:pPr>
              <a:lnSpc>
                <a:spcPct val="120000"/>
              </a:lnSpc>
            </a:pPr>
            <a:r>
              <a:rPr lang="en-US"/>
              <a:t>SrSnO</a:t>
            </a:r>
            <a:r>
              <a:rPr lang="en-US" sz="2400" baseline="-25000"/>
              <a:t>3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705C3B-512D-4DCF-8588-CD17A5118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9B73A8-0A21-4253-8EE1-654AC0E97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120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Default Design</vt:lpstr>
      <vt:lpstr>c03f20</vt:lpstr>
      <vt:lpstr>c03tf06</vt:lpstr>
      <vt:lpstr>c03tf06</vt:lpstr>
      <vt:lpstr>c03f05</vt:lpstr>
      <vt:lpstr>c03f06</vt:lpstr>
      <vt:lpstr>c03f16</vt:lpstr>
      <vt:lpstr>c03f07</vt:lpstr>
      <vt:lpstr>c03f08</vt:lpstr>
      <vt:lpstr>c03f09</vt:lpstr>
      <vt:lpstr>c03f16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Day 2</dc:title>
  <dc:creator>Corcoran, Sean</dc:creator>
  <cp:lastModifiedBy>Corcoran, Sean</cp:lastModifiedBy>
  <cp:revision>11</cp:revision>
  <dcterms:created xsi:type="dcterms:W3CDTF">2020-05-20T16:59:48Z</dcterms:created>
  <dcterms:modified xsi:type="dcterms:W3CDTF">2024-10-24T17:24:40Z</dcterms:modified>
</cp:coreProperties>
</file>