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9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ink/ink1.xml" ContentType="application/inkml+xml"/>
  <Override PartName="/ppt/notesSlides/notesSlide10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ink/ink2.xml" ContentType="application/inkml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ink/ink3.xml" ContentType="application/inkml+xml"/>
  <Override PartName="/ppt/tags/tag45.xml" ContentType="application/vnd.openxmlformats-officedocument.presentationml.tags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4"/>
  </p:notesMasterIdLst>
  <p:handoutMasterIdLst>
    <p:handoutMasterId r:id="rId45"/>
  </p:handoutMasterIdLst>
  <p:sldIdLst>
    <p:sldId id="304" r:id="rId5"/>
    <p:sldId id="351" r:id="rId6"/>
    <p:sldId id="363" r:id="rId7"/>
    <p:sldId id="271" r:id="rId8"/>
    <p:sldId id="352" r:id="rId9"/>
    <p:sldId id="305" r:id="rId10"/>
    <p:sldId id="272" r:id="rId11"/>
    <p:sldId id="353" r:id="rId12"/>
    <p:sldId id="273" r:id="rId13"/>
    <p:sldId id="261" r:id="rId14"/>
    <p:sldId id="274" r:id="rId15"/>
    <p:sldId id="354" r:id="rId16"/>
    <p:sldId id="306" r:id="rId17"/>
    <p:sldId id="310" r:id="rId18"/>
    <p:sldId id="262" r:id="rId19"/>
    <p:sldId id="276" r:id="rId20"/>
    <p:sldId id="307" r:id="rId21"/>
    <p:sldId id="277" r:id="rId22"/>
    <p:sldId id="361" r:id="rId23"/>
    <p:sldId id="340" r:id="rId24"/>
    <p:sldId id="341" r:id="rId25"/>
    <p:sldId id="342" r:id="rId26"/>
    <p:sldId id="343" r:id="rId27"/>
    <p:sldId id="344" r:id="rId28"/>
    <p:sldId id="345" r:id="rId29"/>
    <p:sldId id="364" r:id="rId30"/>
    <p:sldId id="309" r:id="rId31"/>
    <p:sldId id="278" r:id="rId32"/>
    <p:sldId id="365" r:id="rId33"/>
    <p:sldId id="279" r:id="rId34"/>
    <p:sldId id="311" r:id="rId35"/>
    <p:sldId id="280" r:id="rId36"/>
    <p:sldId id="282" r:id="rId37"/>
    <p:sldId id="283" r:id="rId38"/>
    <p:sldId id="360" r:id="rId39"/>
    <p:sldId id="318" r:id="rId40"/>
    <p:sldId id="358" r:id="rId41"/>
    <p:sldId id="319" r:id="rId42"/>
    <p:sldId id="328" r:id="rId43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6600"/>
    <a:srgbClr val="CC0000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A2F447-3A54-4A7D-9165-9F7ADBD02DB0}" v="13" dt="2025-03-05T13:44:01.6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535" autoAdjust="0"/>
  </p:normalViewPr>
  <p:slideViewPr>
    <p:cSldViewPr>
      <p:cViewPr varScale="1">
        <p:scale>
          <a:sx n="70" d="100"/>
          <a:sy n="70" d="100"/>
        </p:scale>
        <p:origin x="1639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microsoft.com/office/2015/10/relationships/revisionInfo" Target="revisionInfo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rcoran, Sean" userId="3f12d0a3-3c97-4340-8007-c8fe7e07551f" providerId="ADAL" clId="{42A9B70D-1635-442F-9E12-B7BB4FA35DB7}"/>
    <pc:docChg chg="undo custSel addSld delSld modSld sldOrd">
      <pc:chgData name="Corcoran, Sean" userId="3f12d0a3-3c97-4340-8007-c8fe7e07551f" providerId="ADAL" clId="{42A9B70D-1635-442F-9E12-B7BB4FA35DB7}" dt="2024-10-16T18:57:05.405" v="130" actId="21"/>
      <pc:docMkLst>
        <pc:docMk/>
      </pc:docMkLst>
      <pc:sldChg chg="del">
        <pc:chgData name="Corcoran, Sean" userId="3f12d0a3-3c97-4340-8007-c8fe7e07551f" providerId="ADAL" clId="{42A9B70D-1635-442F-9E12-B7BB4FA35DB7}" dt="2024-10-09T12:46:04.208" v="2" actId="2696"/>
        <pc:sldMkLst>
          <pc:docMk/>
          <pc:sldMk cId="2554586089" sldId="262"/>
        </pc:sldMkLst>
      </pc:sldChg>
      <pc:sldChg chg="add ord">
        <pc:chgData name="Corcoran, Sean" userId="3f12d0a3-3c97-4340-8007-c8fe7e07551f" providerId="ADAL" clId="{42A9B70D-1635-442F-9E12-B7BB4FA35DB7}" dt="2024-10-09T12:46:34.958" v="5"/>
        <pc:sldMkLst>
          <pc:docMk/>
          <pc:sldMk cId="3308976728" sldId="262"/>
        </pc:sldMkLst>
      </pc:sldChg>
      <pc:sldChg chg="ord">
        <pc:chgData name="Corcoran, Sean" userId="3f12d0a3-3c97-4340-8007-c8fe7e07551f" providerId="ADAL" clId="{42A9B70D-1635-442F-9E12-B7BB4FA35DB7}" dt="2024-10-09T12:46:54.994" v="7"/>
        <pc:sldMkLst>
          <pc:docMk/>
          <pc:sldMk cId="0" sldId="273"/>
        </pc:sldMkLst>
      </pc:sldChg>
      <pc:sldChg chg="addSp">
        <pc:chgData name="Corcoran, Sean" userId="3f12d0a3-3c97-4340-8007-c8fe7e07551f" providerId="ADAL" clId="{42A9B70D-1635-442F-9E12-B7BB4FA35DB7}" dt="2024-10-16T13:29:34.649" v="129"/>
        <pc:sldMkLst>
          <pc:docMk/>
          <pc:sldMk cId="0" sldId="279"/>
        </pc:sldMkLst>
      </pc:sldChg>
      <pc:sldChg chg="addSp">
        <pc:chgData name="Corcoran, Sean" userId="3f12d0a3-3c97-4340-8007-c8fe7e07551f" providerId="ADAL" clId="{42A9B70D-1635-442F-9E12-B7BB4FA35DB7}" dt="2024-10-16T13:29:34.649" v="129"/>
        <pc:sldMkLst>
          <pc:docMk/>
          <pc:sldMk cId="0" sldId="283"/>
        </pc:sldMkLst>
      </pc:sldChg>
      <pc:sldChg chg="mod modShow">
        <pc:chgData name="Corcoran, Sean" userId="3f12d0a3-3c97-4340-8007-c8fe7e07551f" providerId="ADAL" clId="{42A9B70D-1635-442F-9E12-B7BB4FA35DB7}" dt="2024-10-09T12:48:45.124" v="8" actId="729"/>
        <pc:sldMkLst>
          <pc:docMk/>
          <pc:sldMk cId="0" sldId="318"/>
        </pc:sldMkLst>
      </pc:sldChg>
      <pc:sldChg chg="mod modShow">
        <pc:chgData name="Corcoran, Sean" userId="3f12d0a3-3c97-4340-8007-c8fe7e07551f" providerId="ADAL" clId="{42A9B70D-1635-442F-9E12-B7BB4FA35DB7}" dt="2024-10-09T12:48:45.124" v="8" actId="729"/>
        <pc:sldMkLst>
          <pc:docMk/>
          <pc:sldMk cId="0" sldId="319"/>
        </pc:sldMkLst>
      </pc:sldChg>
      <pc:sldChg chg="mod modShow">
        <pc:chgData name="Corcoran, Sean" userId="3f12d0a3-3c97-4340-8007-c8fe7e07551f" providerId="ADAL" clId="{42A9B70D-1635-442F-9E12-B7BB4FA35DB7}" dt="2024-10-09T12:48:45.124" v="8" actId="729"/>
        <pc:sldMkLst>
          <pc:docMk/>
          <pc:sldMk cId="0" sldId="328"/>
        </pc:sldMkLst>
      </pc:sldChg>
      <pc:sldChg chg="addSp">
        <pc:chgData name="Corcoran, Sean" userId="3f12d0a3-3c97-4340-8007-c8fe7e07551f" providerId="ADAL" clId="{42A9B70D-1635-442F-9E12-B7BB4FA35DB7}" dt="2024-10-16T13:29:34.649" v="129"/>
        <pc:sldMkLst>
          <pc:docMk/>
          <pc:sldMk cId="1094212697" sldId="340"/>
        </pc:sldMkLst>
      </pc:sldChg>
      <pc:sldChg chg="addSp delSp mod">
        <pc:chgData name="Corcoran, Sean" userId="3f12d0a3-3c97-4340-8007-c8fe7e07551f" providerId="ADAL" clId="{42A9B70D-1635-442F-9E12-B7BB4FA35DB7}" dt="2024-10-16T18:57:05.405" v="130" actId="21"/>
        <pc:sldMkLst>
          <pc:docMk/>
          <pc:sldMk cId="1481498793" sldId="341"/>
        </pc:sldMkLst>
      </pc:sldChg>
      <pc:sldChg chg="addSp">
        <pc:chgData name="Corcoran, Sean" userId="3f12d0a3-3c97-4340-8007-c8fe7e07551f" providerId="ADAL" clId="{42A9B70D-1635-442F-9E12-B7BB4FA35DB7}" dt="2024-10-16T13:29:34.649" v="129"/>
        <pc:sldMkLst>
          <pc:docMk/>
          <pc:sldMk cId="2098028393" sldId="342"/>
        </pc:sldMkLst>
      </pc:sldChg>
      <pc:sldChg chg="addSp">
        <pc:chgData name="Corcoran, Sean" userId="3f12d0a3-3c97-4340-8007-c8fe7e07551f" providerId="ADAL" clId="{42A9B70D-1635-442F-9E12-B7BB4FA35DB7}" dt="2024-10-16T13:29:34.649" v="129"/>
        <pc:sldMkLst>
          <pc:docMk/>
          <pc:sldMk cId="979754401" sldId="343"/>
        </pc:sldMkLst>
      </pc:sldChg>
      <pc:sldChg chg="addSp">
        <pc:chgData name="Corcoran, Sean" userId="3f12d0a3-3c97-4340-8007-c8fe7e07551f" providerId="ADAL" clId="{42A9B70D-1635-442F-9E12-B7BB4FA35DB7}" dt="2024-10-16T13:29:34.649" v="129"/>
        <pc:sldMkLst>
          <pc:docMk/>
          <pc:sldMk cId="2129163747" sldId="344"/>
        </pc:sldMkLst>
      </pc:sldChg>
      <pc:sldChg chg="addSp delSp mod">
        <pc:chgData name="Corcoran, Sean" userId="3f12d0a3-3c97-4340-8007-c8fe7e07551f" providerId="ADAL" clId="{42A9B70D-1635-442F-9E12-B7BB4FA35DB7}" dt="2024-10-09T12:44:56.331" v="1" actId="22"/>
        <pc:sldMkLst>
          <pc:docMk/>
          <pc:sldMk cId="1928993225" sldId="353"/>
        </pc:sldMkLst>
      </pc:sldChg>
      <pc:sldChg chg="mod modShow">
        <pc:chgData name="Corcoran, Sean" userId="3f12d0a3-3c97-4340-8007-c8fe7e07551f" providerId="ADAL" clId="{42A9B70D-1635-442F-9E12-B7BB4FA35DB7}" dt="2024-10-09T12:48:45.124" v="8" actId="729"/>
        <pc:sldMkLst>
          <pc:docMk/>
          <pc:sldMk cId="3502148635" sldId="358"/>
        </pc:sldMkLst>
      </pc:sldChg>
      <pc:sldChg chg="mod modShow">
        <pc:chgData name="Corcoran, Sean" userId="3f12d0a3-3c97-4340-8007-c8fe7e07551f" providerId="ADAL" clId="{42A9B70D-1635-442F-9E12-B7BB4FA35DB7}" dt="2024-10-09T12:48:45.124" v="8" actId="729"/>
        <pc:sldMkLst>
          <pc:docMk/>
          <pc:sldMk cId="3331445431" sldId="360"/>
        </pc:sldMkLst>
      </pc:sldChg>
      <pc:sldChg chg="addSp modSp mod">
        <pc:chgData name="Corcoran, Sean" userId="3f12d0a3-3c97-4340-8007-c8fe7e07551f" providerId="ADAL" clId="{42A9B70D-1635-442F-9E12-B7BB4FA35DB7}" dt="2024-10-09T14:08:37.587" v="31" actId="20577"/>
        <pc:sldMkLst>
          <pc:docMk/>
          <pc:sldMk cId="559406021" sldId="361"/>
        </pc:sldMkLst>
      </pc:sldChg>
      <pc:sldChg chg="addSp modSp new mod">
        <pc:chgData name="Corcoran, Sean" userId="3f12d0a3-3c97-4340-8007-c8fe7e07551f" providerId="ADAL" clId="{42A9B70D-1635-442F-9E12-B7BB4FA35DB7}" dt="2024-10-16T13:05:44.077" v="128" actId="255"/>
        <pc:sldMkLst>
          <pc:docMk/>
          <pc:sldMk cId="1630609250" sldId="364"/>
        </pc:sldMkLst>
      </pc:sldChg>
    </pc:docChg>
  </pc:docChgLst>
  <pc:docChgLst>
    <pc:chgData name="Corcoran, Sean" userId="3f12d0a3-3c97-4340-8007-c8fe7e07551f" providerId="ADAL" clId="{AAA2F447-3A54-4A7D-9165-9F7ADBD02DB0}"/>
    <pc:docChg chg="custSel addSld delSld modSld">
      <pc:chgData name="Corcoran, Sean" userId="3f12d0a3-3c97-4340-8007-c8fe7e07551f" providerId="ADAL" clId="{AAA2F447-3A54-4A7D-9165-9F7ADBD02DB0}" dt="2025-03-05T13:44:22.232" v="117" actId="1037"/>
      <pc:docMkLst>
        <pc:docMk/>
      </pc:docMkLst>
      <pc:sldChg chg="addSp delSp modSp mod delAnim">
        <pc:chgData name="Corcoran, Sean" userId="3f12d0a3-3c97-4340-8007-c8fe7e07551f" providerId="ADAL" clId="{AAA2F447-3A54-4A7D-9165-9F7ADBD02DB0}" dt="2025-03-05T13:41:52.062" v="91" actId="21"/>
        <pc:sldMkLst>
          <pc:docMk/>
          <pc:sldMk cId="0" sldId="278"/>
        </pc:sldMkLst>
        <pc:spChg chg="del mod">
          <ac:chgData name="Corcoran, Sean" userId="3f12d0a3-3c97-4340-8007-c8fe7e07551f" providerId="ADAL" clId="{AAA2F447-3A54-4A7D-9165-9F7ADBD02DB0}" dt="2025-03-05T13:41:52.062" v="91" actId="21"/>
          <ac:spMkLst>
            <pc:docMk/>
            <pc:sldMk cId="0" sldId="278"/>
            <ac:spMk id="2" creationId="{00000000-0000-0000-0000-000000000000}"/>
          </ac:spMkLst>
        </pc:spChg>
        <pc:spChg chg="mod">
          <ac:chgData name="Corcoran, Sean" userId="3f12d0a3-3c97-4340-8007-c8fe7e07551f" providerId="ADAL" clId="{AAA2F447-3A54-4A7D-9165-9F7ADBD02DB0}" dt="2025-03-05T13:41:10.088" v="85" actId="1076"/>
          <ac:spMkLst>
            <pc:docMk/>
            <pc:sldMk cId="0" sldId="278"/>
            <ac:spMk id="24579" creationId="{00000000-0000-0000-0000-000000000000}"/>
          </ac:spMkLst>
        </pc:spChg>
        <pc:spChg chg="mod">
          <ac:chgData name="Corcoran, Sean" userId="3f12d0a3-3c97-4340-8007-c8fe7e07551f" providerId="ADAL" clId="{AAA2F447-3A54-4A7D-9165-9F7ADBD02DB0}" dt="2025-03-05T13:41:16.811" v="86" actId="1076"/>
          <ac:spMkLst>
            <pc:docMk/>
            <pc:sldMk cId="0" sldId="278"/>
            <ac:spMk id="24581" creationId="{00000000-0000-0000-0000-000000000000}"/>
          </ac:spMkLst>
        </pc:spChg>
        <pc:spChg chg="mod">
          <ac:chgData name="Corcoran, Sean" userId="3f12d0a3-3c97-4340-8007-c8fe7e07551f" providerId="ADAL" clId="{AAA2F447-3A54-4A7D-9165-9F7ADBD02DB0}" dt="2025-03-05T13:41:16.811" v="86" actId="1076"/>
          <ac:spMkLst>
            <pc:docMk/>
            <pc:sldMk cId="0" sldId="278"/>
            <ac:spMk id="24582" creationId="{00000000-0000-0000-0000-000000000000}"/>
          </ac:spMkLst>
        </pc:spChg>
        <pc:picChg chg="add del mod">
          <ac:chgData name="Corcoran, Sean" userId="3f12d0a3-3c97-4340-8007-c8fe7e07551f" providerId="ADAL" clId="{AAA2F447-3A54-4A7D-9165-9F7ADBD02DB0}" dt="2025-03-05T13:39:40.670" v="70" actId="21"/>
          <ac:picMkLst>
            <pc:docMk/>
            <pc:sldMk cId="0" sldId="278"/>
            <ac:picMk id="3" creationId="{15406018-962E-42DB-CDEF-0ECC840B50E7}"/>
          </ac:picMkLst>
        </pc:picChg>
        <pc:picChg chg="add mod">
          <ac:chgData name="Corcoran, Sean" userId="3f12d0a3-3c97-4340-8007-c8fe7e07551f" providerId="ADAL" clId="{AAA2F447-3A54-4A7D-9165-9F7ADBD02DB0}" dt="2025-03-05T13:41:31.343" v="88" actId="1076"/>
          <ac:picMkLst>
            <pc:docMk/>
            <pc:sldMk cId="0" sldId="278"/>
            <ac:picMk id="4" creationId="{4BABD690-10AF-7E77-14DA-9E874D55C1CD}"/>
          </ac:picMkLst>
        </pc:picChg>
        <pc:picChg chg="mod">
          <ac:chgData name="Corcoran, Sean" userId="3f12d0a3-3c97-4340-8007-c8fe7e07551f" providerId="ADAL" clId="{AAA2F447-3A54-4A7D-9165-9F7ADBD02DB0}" dt="2025-03-05T13:41:20.802" v="87" actId="1076"/>
          <ac:picMkLst>
            <pc:docMk/>
            <pc:sldMk cId="0" sldId="278"/>
            <ac:picMk id="24578" creationId="{00000000-0000-0000-0000-000000000000}"/>
          </ac:picMkLst>
        </pc:picChg>
      </pc:sldChg>
      <pc:sldChg chg="addSp modSp mod">
        <pc:chgData name="Corcoran, Sean" userId="3f12d0a3-3c97-4340-8007-c8fe7e07551f" providerId="ADAL" clId="{AAA2F447-3A54-4A7D-9165-9F7ADBD02DB0}" dt="2025-03-05T13:40:12.518" v="79" actId="1076"/>
        <pc:sldMkLst>
          <pc:docMk/>
          <pc:sldMk cId="0" sldId="279"/>
        </pc:sldMkLst>
        <pc:spChg chg="mod">
          <ac:chgData name="Corcoran, Sean" userId="3f12d0a3-3c97-4340-8007-c8fe7e07551f" providerId="ADAL" clId="{AAA2F447-3A54-4A7D-9165-9F7ADBD02DB0}" dt="2025-03-05T13:39:53.929" v="73" actId="1076"/>
          <ac:spMkLst>
            <pc:docMk/>
            <pc:sldMk cId="0" sldId="279"/>
            <ac:spMk id="25605" creationId="{00000000-0000-0000-0000-000000000000}"/>
          </ac:spMkLst>
        </pc:spChg>
        <pc:picChg chg="add mod">
          <ac:chgData name="Corcoran, Sean" userId="3f12d0a3-3c97-4340-8007-c8fe7e07551f" providerId="ADAL" clId="{AAA2F447-3A54-4A7D-9165-9F7ADBD02DB0}" dt="2025-03-05T13:40:12.518" v="79" actId="1076"/>
          <ac:picMkLst>
            <pc:docMk/>
            <pc:sldMk cId="0" sldId="279"/>
            <ac:picMk id="4" creationId="{15406018-962E-42DB-CDEF-0ECC840B50E7}"/>
          </ac:picMkLst>
        </pc:picChg>
        <pc:picChg chg="mod">
          <ac:chgData name="Corcoran, Sean" userId="3f12d0a3-3c97-4340-8007-c8fe7e07551f" providerId="ADAL" clId="{AAA2F447-3A54-4A7D-9165-9F7ADBD02DB0}" dt="2025-03-05T13:39:56.324" v="74" actId="1076"/>
          <ac:picMkLst>
            <pc:docMk/>
            <pc:sldMk cId="0" sldId="279"/>
            <ac:picMk id="25602" creationId="{00000000-0000-0000-0000-000000000000}"/>
          </ac:picMkLst>
        </pc:picChg>
      </pc:sldChg>
      <pc:sldChg chg="delSp mod">
        <pc:chgData name="Corcoran, Sean" userId="3f12d0a3-3c97-4340-8007-c8fe7e07551f" providerId="ADAL" clId="{AAA2F447-3A54-4A7D-9165-9F7ADBD02DB0}" dt="2025-03-03T13:57:10.519" v="4" actId="478"/>
        <pc:sldMkLst>
          <pc:docMk/>
          <pc:sldMk cId="0" sldId="283"/>
        </pc:sldMkLst>
      </pc:sldChg>
      <pc:sldChg chg="modSp mod">
        <pc:chgData name="Corcoran, Sean" userId="3f12d0a3-3c97-4340-8007-c8fe7e07551f" providerId="ADAL" clId="{AAA2F447-3A54-4A7D-9165-9F7ADBD02DB0}" dt="2025-03-05T13:34:46.543" v="48" actId="6549"/>
        <pc:sldMkLst>
          <pc:docMk/>
          <pc:sldMk cId="0" sldId="309"/>
        </pc:sldMkLst>
        <pc:spChg chg="mod">
          <ac:chgData name="Corcoran, Sean" userId="3f12d0a3-3c97-4340-8007-c8fe7e07551f" providerId="ADAL" clId="{AAA2F447-3A54-4A7D-9165-9F7ADBD02DB0}" dt="2025-03-05T13:34:46.543" v="48" actId="6549"/>
          <ac:spMkLst>
            <pc:docMk/>
            <pc:sldMk cId="0" sldId="309"/>
            <ac:spMk id="98306" creationId="{00000000-0000-0000-0000-000000000000}"/>
          </ac:spMkLst>
        </pc:spChg>
      </pc:sldChg>
      <pc:sldChg chg="addSp modSp mod">
        <pc:chgData name="Corcoran, Sean" userId="3f12d0a3-3c97-4340-8007-c8fe7e07551f" providerId="ADAL" clId="{AAA2F447-3A54-4A7D-9165-9F7ADBD02DB0}" dt="2025-03-05T13:40:41.302" v="82"/>
        <pc:sldMkLst>
          <pc:docMk/>
          <pc:sldMk cId="0" sldId="311"/>
        </pc:sldMkLst>
        <pc:spChg chg="mod">
          <ac:chgData name="Corcoran, Sean" userId="3f12d0a3-3c97-4340-8007-c8fe7e07551f" providerId="ADAL" clId="{AAA2F447-3A54-4A7D-9165-9F7ADBD02DB0}" dt="2025-03-05T13:40:30.598" v="80" actId="1076"/>
          <ac:spMkLst>
            <pc:docMk/>
            <pc:sldMk cId="0" sldId="311"/>
            <ac:spMk id="100357" creationId="{00000000-0000-0000-0000-000000000000}"/>
          </ac:spMkLst>
        </pc:spChg>
        <pc:spChg chg="mod">
          <ac:chgData name="Corcoran, Sean" userId="3f12d0a3-3c97-4340-8007-c8fe7e07551f" providerId="ADAL" clId="{AAA2F447-3A54-4A7D-9165-9F7ADBD02DB0}" dt="2025-03-05T13:40:35.323" v="81" actId="1076"/>
          <ac:spMkLst>
            <pc:docMk/>
            <pc:sldMk cId="0" sldId="311"/>
            <ac:spMk id="100358" creationId="{00000000-0000-0000-0000-000000000000}"/>
          </ac:spMkLst>
        </pc:spChg>
        <pc:spChg chg="mod">
          <ac:chgData name="Corcoran, Sean" userId="3f12d0a3-3c97-4340-8007-c8fe7e07551f" providerId="ADAL" clId="{AAA2F447-3A54-4A7D-9165-9F7ADBD02DB0}" dt="2025-03-05T13:40:35.323" v="81" actId="1076"/>
          <ac:spMkLst>
            <pc:docMk/>
            <pc:sldMk cId="0" sldId="311"/>
            <ac:spMk id="100360" creationId="{00000000-0000-0000-0000-000000000000}"/>
          </ac:spMkLst>
        </pc:spChg>
        <pc:picChg chg="add mod">
          <ac:chgData name="Corcoran, Sean" userId="3f12d0a3-3c97-4340-8007-c8fe7e07551f" providerId="ADAL" clId="{AAA2F447-3A54-4A7D-9165-9F7ADBD02DB0}" dt="2025-03-05T13:40:41.302" v="82"/>
          <ac:picMkLst>
            <pc:docMk/>
            <pc:sldMk cId="0" sldId="311"/>
            <ac:picMk id="2" creationId="{DE3CF08C-4C75-DD8E-2A06-4B7F7E73FCE8}"/>
          </ac:picMkLst>
        </pc:picChg>
        <pc:picChg chg="mod">
          <ac:chgData name="Corcoran, Sean" userId="3f12d0a3-3c97-4340-8007-c8fe7e07551f" providerId="ADAL" clId="{AAA2F447-3A54-4A7D-9165-9F7ADBD02DB0}" dt="2025-03-05T13:40:35.323" v="81" actId="1076"/>
          <ac:picMkLst>
            <pc:docMk/>
            <pc:sldMk cId="0" sldId="311"/>
            <ac:picMk id="100354" creationId="{00000000-0000-0000-0000-000000000000}"/>
          </ac:picMkLst>
        </pc:picChg>
      </pc:sldChg>
      <pc:sldChg chg="del">
        <pc:chgData name="Corcoran, Sean" userId="3f12d0a3-3c97-4340-8007-c8fe7e07551f" providerId="ADAL" clId="{AAA2F447-3A54-4A7D-9165-9F7ADBD02DB0}" dt="2025-03-05T13:33:07.556" v="5" actId="2696"/>
        <pc:sldMkLst>
          <pc:docMk/>
          <pc:sldMk cId="0" sldId="318"/>
        </pc:sldMkLst>
      </pc:sldChg>
      <pc:sldChg chg="add mod modShow">
        <pc:chgData name="Corcoran, Sean" userId="3f12d0a3-3c97-4340-8007-c8fe7e07551f" providerId="ADAL" clId="{AAA2F447-3A54-4A7D-9165-9F7ADBD02DB0}" dt="2025-03-05T13:33:45.012" v="33" actId="729"/>
        <pc:sldMkLst>
          <pc:docMk/>
          <pc:sldMk cId="1297089870" sldId="318"/>
        </pc:sldMkLst>
      </pc:sldChg>
      <pc:sldChg chg="del">
        <pc:chgData name="Corcoran, Sean" userId="3f12d0a3-3c97-4340-8007-c8fe7e07551f" providerId="ADAL" clId="{AAA2F447-3A54-4A7D-9165-9F7ADBD02DB0}" dt="2025-03-05T13:33:07.556" v="5" actId="2696"/>
        <pc:sldMkLst>
          <pc:docMk/>
          <pc:sldMk cId="0" sldId="319"/>
        </pc:sldMkLst>
      </pc:sldChg>
      <pc:sldChg chg="add mod modShow">
        <pc:chgData name="Corcoran, Sean" userId="3f12d0a3-3c97-4340-8007-c8fe7e07551f" providerId="ADAL" clId="{AAA2F447-3A54-4A7D-9165-9F7ADBD02DB0}" dt="2025-03-05T13:33:45.012" v="33" actId="729"/>
        <pc:sldMkLst>
          <pc:docMk/>
          <pc:sldMk cId="1791335347" sldId="319"/>
        </pc:sldMkLst>
      </pc:sldChg>
      <pc:sldChg chg="del">
        <pc:chgData name="Corcoran, Sean" userId="3f12d0a3-3c97-4340-8007-c8fe7e07551f" providerId="ADAL" clId="{AAA2F447-3A54-4A7D-9165-9F7ADBD02DB0}" dt="2025-03-05T13:33:07.556" v="5" actId="2696"/>
        <pc:sldMkLst>
          <pc:docMk/>
          <pc:sldMk cId="0" sldId="328"/>
        </pc:sldMkLst>
      </pc:sldChg>
      <pc:sldChg chg="add mod modShow">
        <pc:chgData name="Corcoran, Sean" userId="3f12d0a3-3c97-4340-8007-c8fe7e07551f" providerId="ADAL" clId="{AAA2F447-3A54-4A7D-9165-9F7ADBD02DB0}" dt="2025-03-05T13:33:45.012" v="33" actId="729"/>
        <pc:sldMkLst>
          <pc:docMk/>
          <pc:sldMk cId="3482007483" sldId="328"/>
        </pc:sldMkLst>
      </pc:sldChg>
      <pc:sldChg chg="add">
        <pc:chgData name="Corcoran, Sean" userId="3f12d0a3-3c97-4340-8007-c8fe7e07551f" providerId="ADAL" clId="{AAA2F447-3A54-4A7D-9165-9F7ADBD02DB0}" dt="2025-03-05T13:35:21.906" v="50"/>
        <pc:sldMkLst>
          <pc:docMk/>
          <pc:sldMk cId="519061335" sldId="340"/>
        </pc:sldMkLst>
      </pc:sldChg>
      <pc:sldChg chg="del">
        <pc:chgData name="Corcoran, Sean" userId="3f12d0a3-3c97-4340-8007-c8fe7e07551f" providerId="ADAL" clId="{AAA2F447-3A54-4A7D-9165-9F7ADBD02DB0}" dt="2025-03-05T13:35:12.172" v="49" actId="2696"/>
        <pc:sldMkLst>
          <pc:docMk/>
          <pc:sldMk cId="1094212697" sldId="340"/>
        </pc:sldMkLst>
      </pc:sldChg>
      <pc:sldChg chg="del">
        <pc:chgData name="Corcoran, Sean" userId="3f12d0a3-3c97-4340-8007-c8fe7e07551f" providerId="ADAL" clId="{AAA2F447-3A54-4A7D-9165-9F7ADBD02DB0}" dt="2025-03-05T13:35:12.172" v="49" actId="2696"/>
        <pc:sldMkLst>
          <pc:docMk/>
          <pc:sldMk cId="1481498793" sldId="341"/>
        </pc:sldMkLst>
      </pc:sldChg>
      <pc:sldChg chg="add">
        <pc:chgData name="Corcoran, Sean" userId="3f12d0a3-3c97-4340-8007-c8fe7e07551f" providerId="ADAL" clId="{AAA2F447-3A54-4A7D-9165-9F7ADBD02DB0}" dt="2025-03-05T13:35:21.906" v="50"/>
        <pc:sldMkLst>
          <pc:docMk/>
          <pc:sldMk cId="2573587223" sldId="341"/>
        </pc:sldMkLst>
      </pc:sldChg>
      <pc:sldChg chg="delSp del mod">
        <pc:chgData name="Corcoran, Sean" userId="3f12d0a3-3c97-4340-8007-c8fe7e07551f" providerId="ADAL" clId="{AAA2F447-3A54-4A7D-9165-9F7ADBD02DB0}" dt="2025-03-05T13:35:12.172" v="49" actId="2696"/>
        <pc:sldMkLst>
          <pc:docMk/>
          <pc:sldMk cId="2098028393" sldId="342"/>
        </pc:sldMkLst>
      </pc:sldChg>
      <pc:sldChg chg="add">
        <pc:chgData name="Corcoran, Sean" userId="3f12d0a3-3c97-4340-8007-c8fe7e07551f" providerId="ADAL" clId="{AAA2F447-3A54-4A7D-9165-9F7ADBD02DB0}" dt="2025-03-05T13:35:21.906" v="50"/>
        <pc:sldMkLst>
          <pc:docMk/>
          <pc:sldMk cId="3450791907" sldId="342"/>
        </pc:sldMkLst>
      </pc:sldChg>
      <pc:sldChg chg="delSp del mod">
        <pc:chgData name="Corcoran, Sean" userId="3f12d0a3-3c97-4340-8007-c8fe7e07551f" providerId="ADAL" clId="{AAA2F447-3A54-4A7D-9165-9F7ADBD02DB0}" dt="2025-03-05T13:35:12.172" v="49" actId="2696"/>
        <pc:sldMkLst>
          <pc:docMk/>
          <pc:sldMk cId="979754401" sldId="343"/>
        </pc:sldMkLst>
      </pc:sldChg>
      <pc:sldChg chg="add">
        <pc:chgData name="Corcoran, Sean" userId="3f12d0a3-3c97-4340-8007-c8fe7e07551f" providerId="ADAL" clId="{AAA2F447-3A54-4A7D-9165-9F7ADBD02DB0}" dt="2025-03-05T13:35:21.906" v="50"/>
        <pc:sldMkLst>
          <pc:docMk/>
          <pc:sldMk cId="2435937604" sldId="343"/>
        </pc:sldMkLst>
      </pc:sldChg>
      <pc:sldChg chg="delSp del mod">
        <pc:chgData name="Corcoran, Sean" userId="3f12d0a3-3c97-4340-8007-c8fe7e07551f" providerId="ADAL" clId="{AAA2F447-3A54-4A7D-9165-9F7ADBD02DB0}" dt="2025-03-05T13:35:12.172" v="49" actId="2696"/>
        <pc:sldMkLst>
          <pc:docMk/>
          <pc:sldMk cId="2129163747" sldId="344"/>
        </pc:sldMkLst>
      </pc:sldChg>
      <pc:sldChg chg="add">
        <pc:chgData name="Corcoran, Sean" userId="3f12d0a3-3c97-4340-8007-c8fe7e07551f" providerId="ADAL" clId="{AAA2F447-3A54-4A7D-9165-9F7ADBD02DB0}" dt="2025-03-05T13:35:21.906" v="50"/>
        <pc:sldMkLst>
          <pc:docMk/>
          <pc:sldMk cId="2914707040" sldId="344"/>
        </pc:sldMkLst>
      </pc:sldChg>
      <pc:sldChg chg="del">
        <pc:chgData name="Corcoran, Sean" userId="3f12d0a3-3c97-4340-8007-c8fe7e07551f" providerId="ADAL" clId="{AAA2F447-3A54-4A7D-9165-9F7ADBD02DB0}" dt="2025-03-05T13:35:12.172" v="49" actId="2696"/>
        <pc:sldMkLst>
          <pc:docMk/>
          <pc:sldMk cId="1586463358" sldId="345"/>
        </pc:sldMkLst>
      </pc:sldChg>
      <pc:sldChg chg="add">
        <pc:chgData name="Corcoran, Sean" userId="3f12d0a3-3c97-4340-8007-c8fe7e07551f" providerId="ADAL" clId="{AAA2F447-3A54-4A7D-9165-9F7ADBD02DB0}" dt="2025-03-05T13:35:21.906" v="50"/>
        <pc:sldMkLst>
          <pc:docMk/>
          <pc:sldMk cId="2105989109" sldId="345"/>
        </pc:sldMkLst>
      </pc:sldChg>
      <pc:sldChg chg="add mod modShow">
        <pc:chgData name="Corcoran, Sean" userId="3f12d0a3-3c97-4340-8007-c8fe7e07551f" providerId="ADAL" clId="{AAA2F447-3A54-4A7D-9165-9F7ADBD02DB0}" dt="2025-03-05T13:33:45.012" v="33" actId="729"/>
        <pc:sldMkLst>
          <pc:docMk/>
          <pc:sldMk cId="999526878" sldId="358"/>
        </pc:sldMkLst>
      </pc:sldChg>
      <pc:sldChg chg="del">
        <pc:chgData name="Corcoran, Sean" userId="3f12d0a3-3c97-4340-8007-c8fe7e07551f" providerId="ADAL" clId="{AAA2F447-3A54-4A7D-9165-9F7ADBD02DB0}" dt="2025-03-05T13:33:07.556" v="5" actId="2696"/>
        <pc:sldMkLst>
          <pc:docMk/>
          <pc:sldMk cId="3502148635" sldId="358"/>
        </pc:sldMkLst>
      </pc:sldChg>
      <pc:sldChg chg="modSp add mod modShow">
        <pc:chgData name="Corcoran, Sean" userId="3f12d0a3-3c97-4340-8007-c8fe7e07551f" providerId="ADAL" clId="{AAA2F447-3A54-4A7D-9165-9F7ADBD02DB0}" dt="2025-03-05T13:33:34.772" v="32" actId="20577"/>
        <pc:sldMkLst>
          <pc:docMk/>
          <pc:sldMk cId="3177091926" sldId="360"/>
        </pc:sldMkLst>
        <pc:spChg chg="mod">
          <ac:chgData name="Corcoran, Sean" userId="3f12d0a3-3c97-4340-8007-c8fe7e07551f" providerId="ADAL" clId="{AAA2F447-3A54-4A7D-9165-9F7ADBD02DB0}" dt="2025-03-05T13:33:34.772" v="32" actId="20577"/>
          <ac:spMkLst>
            <pc:docMk/>
            <pc:sldMk cId="3177091926" sldId="360"/>
            <ac:spMk id="2" creationId="{00000000-0000-0000-0000-000000000000}"/>
          </ac:spMkLst>
        </pc:spChg>
      </pc:sldChg>
      <pc:sldChg chg="del">
        <pc:chgData name="Corcoran, Sean" userId="3f12d0a3-3c97-4340-8007-c8fe7e07551f" providerId="ADAL" clId="{AAA2F447-3A54-4A7D-9165-9F7ADBD02DB0}" dt="2025-03-05T13:33:07.556" v="5" actId="2696"/>
        <pc:sldMkLst>
          <pc:docMk/>
          <pc:sldMk cId="3331445431" sldId="360"/>
        </pc:sldMkLst>
      </pc:sldChg>
      <pc:sldChg chg="del">
        <pc:chgData name="Corcoran, Sean" userId="3f12d0a3-3c97-4340-8007-c8fe7e07551f" providerId="ADAL" clId="{AAA2F447-3A54-4A7D-9165-9F7ADBD02DB0}" dt="2025-03-05T13:35:12.172" v="49" actId="2696"/>
        <pc:sldMkLst>
          <pc:docMk/>
          <pc:sldMk cId="559406021" sldId="361"/>
        </pc:sldMkLst>
      </pc:sldChg>
      <pc:sldChg chg="add">
        <pc:chgData name="Corcoran, Sean" userId="3f12d0a3-3c97-4340-8007-c8fe7e07551f" providerId="ADAL" clId="{AAA2F447-3A54-4A7D-9165-9F7ADBD02DB0}" dt="2025-03-05T13:35:21.906" v="50"/>
        <pc:sldMkLst>
          <pc:docMk/>
          <pc:sldMk cId="1938557923" sldId="361"/>
        </pc:sldMkLst>
      </pc:sldChg>
      <pc:sldChg chg="addSp delSp modSp new mod">
        <pc:chgData name="Corcoran, Sean" userId="3f12d0a3-3c97-4340-8007-c8fe7e07551f" providerId="ADAL" clId="{AAA2F447-3A54-4A7D-9165-9F7ADBD02DB0}" dt="2025-03-05T13:34:37.641" v="47" actId="1076"/>
        <pc:sldMkLst>
          <pc:docMk/>
          <pc:sldMk cId="185240554" sldId="364"/>
        </pc:sldMkLst>
        <pc:spChg chg="add del mod">
          <ac:chgData name="Corcoran, Sean" userId="3f12d0a3-3c97-4340-8007-c8fe7e07551f" providerId="ADAL" clId="{AAA2F447-3A54-4A7D-9165-9F7ADBD02DB0}" dt="2025-03-05T13:34:21.281" v="37"/>
          <ac:spMkLst>
            <pc:docMk/>
            <pc:sldMk cId="185240554" sldId="364"/>
            <ac:spMk id="2" creationId="{BE7CFFBE-3464-109E-5854-F77D67849020}"/>
          </ac:spMkLst>
        </pc:spChg>
        <pc:spChg chg="add mod">
          <ac:chgData name="Corcoran, Sean" userId="3f12d0a3-3c97-4340-8007-c8fe7e07551f" providerId="ADAL" clId="{AAA2F447-3A54-4A7D-9165-9F7ADBD02DB0}" dt="2025-03-05T13:34:37.641" v="47" actId="1076"/>
          <ac:spMkLst>
            <pc:docMk/>
            <pc:sldMk cId="185240554" sldId="364"/>
            <ac:spMk id="3" creationId="{32280F8D-76BB-25BD-F487-BDA7B63FF233}"/>
          </ac:spMkLst>
        </pc:spChg>
      </pc:sldChg>
      <pc:sldChg chg="del">
        <pc:chgData name="Corcoran, Sean" userId="3f12d0a3-3c97-4340-8007-c8fe7e07551f" providerId="ADAL" clId="{AAA2F447-3A54-4A7D-9165-9F7ADBD02DB0}" dt="2025-03-03T13:56:12.329" v="0" actId="2696"/>
        <pc:sldMkLst>
          <pc:docMk/>
          <pc:sldMk cId="1630609250" sldId="364"/>
        </pc:sldMkLst>
      </pc:sldChg>
      <pc:sldChg chg="addSp modSp new mod modAnim">
        <pc:chgData name="Corcoran, Sean" userId="3f12d0a3-3c97-4340-8007-c8fe7e07551f" providerId="ADAL" clId="{AAA2F447-3A54-4A7D-9165-9F7ADBD02DB0}" dt="2025-03-05T13:44:22.232" v="117" actId="1037"/>
        <pc:sldMkLst>
          <pc:docMk/>
          <pc:sldMk cId="1147218949" sldId="365"/>
        </pc:sldMkLst>
        <pc:spChg chg="add mod">
          <ac:chgData name="Corcoran, Sean" userId="3f12d0a3-3c97-4340-8007-c8fe7e07551f" providerId="ADAL" clId="{AAA2F447-3A54-4A7D-9165-9F7ADBD02DB0}" dt="2025-03-05T13:42:59.893" v="104" actId="14100"/>
          <ac:spMkLst>
            <pc:docMk/>
            <pc:sldMk cId="1147218949" sldId="365"/>
            <ac:spMk id="2" creationId="{00000000-0000-0000-0000-000000000000}"/>
          </ac:spMkLst>
        </pc:spChg>
        <pc:picChg chg="add mod modCrop">
          <ac:chgData name="Corcoran, Sean" userId="3f12d0a3-3c97-4340-8007-c8fe7e07551f" providerId="ADAL" clId="{AAA2F447-3A54-4A7D-9165-9F7ADBD02DB0}" dt="2025-03-05T13:42:55.576" v="103" actId="14100"/>
          <ac:picMkLst>
            <pc:docMk/>
            <pc:sldMk cId="1147218949" sldId="365"/>
            <ac:picMk id="3" creationId="{2FE07229-EA65-009E-486D-161A98366D35}"/>
          </ac:picMkLst>
        </pc:picChg>
        <pc:cxnChg chg="add mod">
          <ac:chgData name="Corcoran, Sean" userId="3f12d0a3-3c97-4340-8007-c8fe7e07551f" providerId="ADAL" clId="{AAA2F447-3A54-4A7D-9165-9F7ADBD02DB0}" dt="2025-03-05T13:43:51.968" v="110" actId="14100"/>
          <ac:cxnSpMkLst>
            <pc:docMk/>
            <pc:sldMk cId="1147218949" sldId="365"/>
            <ac:cxnSpMk id="5" creationId="{EE2F3215-149D-4D1B-70A7-C0A16E0976A9}"/>
          </ac:cxnSpMkLst>
        </pc:cxnChg>
        <pc:cxnChg chg="add mod">
          <ac:chgData name="Corcoran, Sean" userId="3f12d0a3-3c97-4340-8007-c8fe7e07551f" providerId="ADAL" clId="{AAA2F447-3A54-4A7D-9165-9F7ADBD02DB0}" dt="2025-03-05T13:43:54.939" v="111" actId="14100"/>
          <ac:cxnSpMkLst>
            <pc:docMk/>
            <pc:sldMk cId="1147218949" sldId="365"/>
            <ac:cxnSpMk id="6" creationId="{8C0ED729-5AEF-F1C6-DA72-F67FA8A9D5A5}"/>
          </ac:cxnSpMkLst>
        </pc:cxnChg>
        <pc:cxnChg chg="add mod">
          <ac:chgData name="Corcoran, Sean" userId="3f12d0a3-3c97-4340-8007-c8fe7e07551f" providerId="ADAL" clId="{AAA2F447-3A54-4A7D-9165-9F7ADBD02DB0}" dt="2025-03-05T13:44:22.232" v="117" actId="1037"/>
          <ac:cxnSpMkLst>
            <pc:docMk/>
            <pc:sldMk cId="1147218949" sldId="365"/>
            <ac:cxnSpMk id="9" creationId="{073FDD22-5AA8-A782-5A9A-04F6193703CB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45" tIns="46573" rIns="93145" bIns="465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45" tIns="46573" rIns="93145" bIns="46573" rtlCol="0"/>
          <a:lstStyle>
            <a:lvl1pPr algn="r">
              <a:defRPr sz="1300"/>
            </a:lvl1pPr>
          </a:lstStyle>
          <a:p>
            <a:fld id="{1869763E-9318-4012-AA7F-6E7BA156B8A1}" type="datetimeFigureOut">
              <a:rPr lang="en-US" smtClean="0"/>
              <a:pPr/>
              <a:t>3/5/2025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45" tIns="46573" rIns="93145" bIns="465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45" tIns="46573" rIns="93145" bIns="46573" rtlCol="0" anchor="b"/>
          <a:lstStyle>
            <a:lvl1pPr algn="r">
              <a:defRPr sz="1300"/>
            </a:lvl1pPr>
          </a:lstStyle>
          <a:p>
            <a:fld id="{79AC8E68-35D7-4121-8351-C33AF7989C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8873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1709" units="cm"/>
          <inkml:channel name="Y" type="integer" max="21139" units="cm"/>
          <inkml:channel name="T" type="integer" max="2.14748E9" units="dev"/>
        </inkml:traceFormat>
        <inkml:channelProperties>
          <inkml:channelProperty channel="X" name="resolution" value="999.96844" units="1/cm"/>
          <inkml:channelProperty channel="Y" name="resolution" value="999.9527" units="1/cm"/>
          <inkml:channelProperty channel="T" name="resolution" value="1" units="1/dev"/>
        </inkml:channelProperties>
      </inkml:inkSource>
      <inkml:timestamp xml:id="ts0" timeString="2024-10-16T13:16:42.74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31709" units="cm"/>
          <inkml:channel name="Y" type="integer" max="21139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999.96844" units="1/cm"/>
          <inkml:channelProperty channel="Y" name="resolution" value="999.952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4-10-16T13:16:43.376"/>
    </inkml:context>
  </inkml:definitions>
  <inkml:trace contextRef="#ctx0" brushRef="#br0">8835 7432 0,'0'0'0,"0"0"0,0 0 15,0 0-15,0 0 32</inkml:trace>
  <inkml:trace contextRef="#ctx1" brushRef="#br0">1250 5551 5519 0,'-11'6'496'0,"11"-6"-496"0,-6 5 0 0,-1 1 0 16,1 1 2624-16,1-1 416 0,-3 2 96 0,-1-1 0 0,1 0-1376 0,-2 3-288 0,1 4-48 0,0-3-16 0,-1 5-512 0,3-1-96 0,-3-1-32 0,3 6 0 0,-3 1-432 0,2 1-80 0,-1 3-32 0,1 2 0 0,5 1 96 0,-4 3 0 0,4-2 16 0,-1 5 0 0,0 1 128 0,4 1 32 0,0-2 0 0,0 2 0 0,4-4 64 0,0-2 16 0,3 1 0 0,3-3 0 0,1-3 16 0,2-4 16 0,1 0 0 0,1-3 0 0,2-2-32 0,3-4 0 0,-2 1 0 15,3-6 0-15,-4-3-96 0,0-1-32 0,2-3 0 0,-3 0 0 16,-2-1 128-16,4-5 0 0,-5 0 16 0,2-5 0 16,0 0 48-16,-2-2 0 0,2 1 0 0,-2-4 0 15,1 1-144-15,-3-2-32 0,3 0 0 0,-5-4 0 16,2 0-144-16,-3-1-48 0,2-3 0 0,-4 1 0 15,-1-3-80-15,-5 0 0 0,2 1-16 0,-4-2 0 16,0 1-48-16,-4-2-128 0,-1 1 192 0,-3 1-64 16,-1 1-128-16,-2-1 128 0,-2-1-128 0,-2 3 128 15,2 1-320-15,-2 1-64 0,1 0 0 0,-3 3-16 0,2 2 64 16,-1 1 16-16,-2 2 0 0,3 2 0 0,-2-1 32 16,6 3 16-16,-1 5 0 0,6-1 0 0,-2-1 144 15,4 2 0-15,1 3 0 0,0-2 0 0,5 5 0 0,0-6 0 16,2-2 160-16,2 2-160 0,3 1 208 0,3-4-48 15,1 2-16-15,5-3 0 0,-1-1 32 0,3-2 0 16,3-2 0-16,0 0 0 0,4-2 64 0,2 0 16 16,1-4 0-16,0 2 0 0,3 0-64 0,-5 2-16 15,1-2 0-15,1 2 0 0,-1 0-176 0,-2 3 160 16,-3 1-160-16,-1 2 160 0,0 0-160 0,-4 1 0 0,-4 2-160 16,2 1 160-1,-1 1-1968-15,-1 2-288 0,-2 1-64 0,-3-1-15616 0</inkml:trace>
  <inkml:trace contextRef="#ctx1" brushRef="#br0" timeOffset="299.81">1652 5704 25391 0,'0'0'1120'0,"0"0"240"0,0 0-1088 0,0 0-272 0,6 4 0 0,-2-2 0 0,4 6 1616 0,-2-5 272 0,-1 1 48 0,2 0 16 0,2-1-544 15,-2 0-96-15,4 1-32 0,0-3 0 0,-1 4-704 0,1-4-128 0,1 1-48 0,-1 0 0 0,0 1-224 0,0 0-48 0,-1 0-128 0,0-1 192 0,1 3-192 0,-1-2 128 0,-1 1-128 0,0 0 0 0,2-1 0 0,-1 1 0 0,0-3 0 0,0 2 0 0,-1-3-1424 0,0 0-176 0,1-3-48 0,-1 2 0 16,1-3-1280-16,-3 1-256 0,3-1-48 0</inkml:trace>
  <inkml:trace contextRef="#ctx1" brushRef="#br0" timeOffset="523.65">2009 5375 9215 0,'0'0'400'0,"0"0"96"0,0 7-496 0,0-1 0 0,0 2 0 15,0 3 0-15,2 2 4416 0,-1 6 800 0,3 2 160 0,2 3 16 16,2 3-2944-16,-1 5-592 0,3 3-112 0,1 0-16 16,1 3-400-16,-1 4-80 0,0 4-16 0,4 3 0 0,5 4-464 15,-3 2-112-15,-2 1-16 0,2 2 0 16,0 2-400-16,0 1-96 16,-2-4-16-16,2 0 0 0,-3-2-128 0,0-2 128 0,-2-4-128 0,0 0 128 31,-1-3-1264-31,-1-1-256 0,-2-3-48 0,2 0-10208 0,1-3-2048 15</inkml:trace>
  <inkml:trace contextRef="#ctx1" brushRef="#br0" timeOffset="2957.94">9712 12502 10239 0,'0'0'448'0,"0"0"112"0,0 0-560 0,0-6 0 0,0 1 0 0,0-1 0 0,0 6 1296 0,0-7 160 0,0-1 16 0,0 1 16 0,0 1-64 0,0-1-16 0,0 7 0 0,0-8 0 0,0-2 192 0,-1 3 16 0,1 7 16 0,-3-7 0 0,0-1-144 0,3 8-16 0,-6-6-16 0,1-1 0 0,5 7-400 0,-6-4-80 0,1 0-16 0,-1-1 0 16,6 5-320-16,-8-1-64 0,2 1 0 0,-1 0-16 0,0 1-368 0,0 2-192 0,0 1 192 0,0-1-192 0,-1 3 0 0,1-1 0 16,-2 1 0-16,4 2 0 0,-1-1 0 0,0 3 0 0,2 0-192 0,1 1 192 15,1 0-192-15,0 1 192 0,2-1-208 0,0 0 80 16,2 0 128-16,2 2 0 0,0-2-144 16,2 0 144-16,1-1 0 0,1-1 0 0,-1-1 192 15,3-1-64-15,1 1 160 0,0-1 32 0,-1-3 0 0,1-1 0 16,1 0-64-16,-1 0 0 0,0-3 0 15,0 3 0-15,-1-3 112 0,1-3 16 0,-1 0 0 0,0-1 0 16,-3 0-32-16,3-2 0 0,-2 3 0 0,-1-5 0 16,-1 1-112-16,-1-1-32 0,-1-1 0 0,2-1 0 15,-3 2-48-15,1 1-16 0,0-3 0 0,-4-1 0 16,0 1-144-16,0-1 0 0,-1 1 144 0,-2 3-144 16,-1 0 128-16,-2-3-128 0,-1 3 160 0,0-1-160 15,-3 1 0-15,-1-2 0 0,-3 4-128 0,-1-1 128 16,2 2-288-16,-1 1 48 0,1-1 16 0,2 2 0 0,-3 2-64 15,3 0-16-15,1 2 0 0,2 2 0 16,0-1-336-16,2 0-64 0,0 2 0 16,2-2-16-16,3 4-1728 0,-1 0-352 0,4-1-64 15,-1-1-6864-15,3 1-1360 0</inkml:trace>
  <inkml:trace contextRef="#ctx1" brushRef="#br0" timeOffset="3261.07">10033 12373 11055 0,'0'0'480'0,"0"0"112"0,0 0-464 0,0 0-128 16,0 0 0-16,0 0 0 0,0 0 3360 0,-4 6 656 15,1 4 128-15,-1-2 16 0,-2 3-2496 0,2-1-496 0,-2 1-96 0,1 2-32 16,-1 2-528-16,-1 0-128 0,1 2 0 0,1 2-16 16,-2 4-96-16,0-3-16 0,0 5 0 0,-3 2 0 15,3 1 80-15,-3 4 16 0,-1 3 0 0,-3-1 0 16,1 2-96-16,-5-1 0 0,2 4-16 0,-1-1 0 15,-2 0-48-15,0 0 0 0,-2-3 0 0,4 4 0 16,-1-4-48-16,0 2-16 0,2-4 0 0,-1 2 0 16,2-5-128-16,2-1 128 0,-2-5-128 0,4 1 128 15,1-4-128-15,0-3 0 0,2 2 0 16,-1-6 0 0,6-2-544-16,-2-3-144 0,2-1-16 0,3-2-16 0,0-6-368 0,0 0-80 15,0 0-16-15,0 0 0 0,8-7-464 0,-1-3-80 16,3-1-32-16</inkml:trace>
  <inkml:trace contextRef="#ctx1" brushRef="#br0" timeOffset="3637.74">10023 13026 4607 0,'0'0'400'0,"0"0"-400"16,0 0 0-16,0 0 0 0,-5 6 2992 0,-1-1 512 15,-1 1 96-15,1 1 32 0,-2 1-2096 0,1 2-432 16,0-3-80-16,-1 4 0 0,2-1-448 0,0 0-64 15,-1-2-32-15,0 5 0 0,3-5 64 0,-3 2 16 16,4 0 0-16,1 1 0 0,0-1-48 0,1 1 0 0,2 0 0 16,-1 1 0-16,4-1 192 0,-2 0 16 0,2-1 16 0,0 1 0 15,3 0 112-15,0-3 32 0,3 0 0 16,1-3 0-16,0 1-160 0,3-2-16 0,3-3-16 0,-4-1 0 16,6-1-336-16,1-3-64 0,-2 1-16 0,3-4 0 15,-1 0 256-15,-2-3 48 0,0 2 16 0,2-6 0 16,-1 1-48-16,-4-2-16 0,0-2 0 0,-4-1 0 15,3 1-112-15,-4 0-32 0,-3 0 0 0,0-2 0 16,-3 2-160-16,-4 0-32 0,-1 0-16 0,-5-2 0 16,0 2-176-16,-3 1 0 0,-5 1-160 0,1 1 160 31,-4 0-816-31,0 3-64 0,-2 4-16 0,-1 1 0 16,-2 2-240-16,3 1-48 0,0 6-16 0,1 1 0 0,-2 3-48 0,3 3-16 15,2 1 0-15,0 0 0 16,2 2-1088-16,3 1-208 0,3-3-64 0</inkml:trace>
  <inkml:trace contextRef="#ctx1" brushRef="#br0" timeOffset="4160.35">11032 12438 15375 0,'0'0'672'0,"0"0"160"0,0 0-672 15,0 8-160-15,1 3 0 0,2-1 0 0,-3 0 1616 0,0 1 304 0,2 0 48 0,0-2 16 0,-2 0-320 0,0-3-48 0,2 2-16 0,-1-2 0 0,-1-6-432 0,0 0-80 0,0 0-32 0,0 0 0 0,0 0-304 0,0 0-64 0,0 0-16 0,0 0 0 0,0 0-16 0,0 0 0 0,0 0 0 0,0 0 0 0,0 0-288 0,-7-3-64 0,1 2-16 0,-2-1 0 0,1-2-160 0,0 0-128 0,-3-2 144 0,2 1-144 0,-1 1 0 0,0 1-256 16,-1 0 16-16,0 2 16 0,-3 1-96 0,2 1-32 16,0 5 0-16,-3-1 0 15,3 5 16-15,-2 0 0 0,-1 5 0 0,1 2 0 16,-2 0 112-16,1 2 32 0,1 4 0 0,1 2 0 0,-2-1 192 0,0 4-144 15,3 1 144-15,2-2-128 0,1 1 128 0,-2 3 192 16,7-3-32-16,-1 0-16 0,2 0 240 16,2 1 64-16,2-2 0 0,2-1 0 0,2-2-80 0,1 0-16 15,1-4 0-15,3 1 0 0,2-3 48 0,1-4 16 16,0 0 0-16,2-3 0 0,3-1-144 0,-1 0-16 16,2-6-16-16,1 0 0 0,-3-1-240 0,-1-6 128 15,4 2-128-15,-1-5 0 0,-2-2-144 0,1-1-128 16,1-3-32-16,-2-1 0 15,3-2-1552-15,-4-2-304 0,3 0-64 0,-2-4-12784 0</inkml:trace>
  <inkml:trace contextRef="#ctx1" brushRef="#br0" timeOffset="4756.18">11444 12453 3679 0,'-4'4'320'0,"1"3"-320"0,-2 3 0 0,3 4 0 15,-1 0 3936-15,0 4 720 0,-2 0 144 0,-1 3 16 16,-4 2-2832-16,5-1-576 0,-1 3-128 0,0 2 0 16,1 1-288-16,-1 3-48 0,2-3-16 0,-2 0 0 15,1 1-192-15,3-2-32 0,-2 1-16 0,4-3 0 16,3-1 16-16,-2-3 0 0,1-1 0 0,2-4 0 16,0 0-80-16,3-2-16 0,-1-3 0 0,2-1 0 15,-1-2-16-15,0-2 0 0,3-2 0 0,0-2 0 0,-3-1-48 0,3-1-16 16,-1 0 0-16,-2-1 0 15,3-5-48-15,0 0-16 0,0-2 0 0,-2-3 0 16,2-2-112-16,1-4-32 0,-1-1 0 0,1 0 0 0,-1-5-16 16,0 0-16-16,-3-1 0 0,3 1 0 0,-3-3-288 15,1-1-192-15,1 2 16 0,-1 4 16 16,-4 0-336-16,3 4-64 0,0 0-16 16,-1 6 0-16,-1 1 80 0,1 3 16 15,-6 7 0-15,0 0 0 0,0 0-16 0,0 0 0 0,7 3 0 0,-4 3 0 0,2 6 112 16,0-3 32-16,-1 6 0 0,-3-1 0 0,3 3 176 0,-2 0 48 15,2 1 0-15,0 3 0 0,-1-1 128 0,1-2 0 0,0 3 0 0,2 0 128 16,-1 0 128-16,1 0 48 16,1-3 0-16,1 2 0 0,1 1 128 0,-1-3 16 0,2 0 16 0,-3-4 0 15,3 2 48-15,1-5 0 0,-1 0 0 16,0-1 0-16,-2-2-64 0,2-2 0 0,1-2 0 16,-1-3 0-16,1-1 160 0,1-4 32 0,-1-1 0 15,4-3 0-15,-1-1-64 0,0-3-16 0,0-3 0 16,-3-4 0-16,2-1-176 0,2-1-48 0,-1-6 0 15,-2 1 0-15,0-4-64 0,1 2-16 0,-2 0 0 0,-2 0 0 16,0-4-16-16,-3 1-16 0,2-5 0 0,-5 2 0 16,1-2-224-16,-4-2 144 0,0 0-144 0,0-4 128 15,-4 4-128-15,1-1 0 0,-1 4 0 0,-2 3-176 32,2 5-240-32,0 3-48 0,-1 3-16 0,1 3 0 0,2 0-1120 15,-1 7-208-15,0 1-48 0,3 3-11264 0,0 7-2256 16</inkml:trace>
  <inkml:trace contextRef="#ctx1" brushRef="#br0" timeOffset="6294.42">14418 4980 911 0,'0'0'0'0,"0"0"0"0,0 0 0 0,0 0 0 0,-6-3 4672 0,1-3 832 0,2 1 192 0,-2-2 16 0,-1 4-3376 0,-1-1-672 15,-1 0-144-15,-1 1-32 0,2 0-560 0,-1 1-112 0,-2 1-32 0,-1 1 0 0,-1 1-160 0,1 1-48 0,0 1 0 0,1-2 0 0,-1 3-192 0,-3 2-32 0,1-1-16 0,-1 1 0 0,3 1-80 0,-3 3 0 0,3 0-16 0,0 1 0 0,2 0-240 0,1 0 128 0,1 3-128 0,1-1 0 0,1 1 0 0,2 0 0 0,3 0 0 0,0-1 0 0,4 1 0 0,2-3 0 0,1-1 176 0,1-2-176 0,3 3 448 0,2-1 0 0,3-4-16 0,-1 2 0 0,4-4-112 16,-2-1 0-16,4 0-16 0,0-3 0 0,-2 0 80 0,0-3 0 0,-2 0 16 0,1-1 0 0,0-2 48 0,-4 1 16 0,0-1 0 0,-2-2 0 15,-3 1 32-15,1-3 0 0,-4-1 0 0,-1 1 0 16,-2-1-144-16,-3-2-32 0,3-1 0 16,-6-1 0-16,3 2-128 0,-3-4-16 0,-2 2-16 0,-1-2 0 15,-2-1-160-15,-2 1 0 0,-1 2 0 0,1-2 0 16,1 4-192-16,0 2-64 0,-1 3 0 0,3 2-16 31,-4 2-144-31,1 1-32 0,3-1 0 0,-3 4 0 16,2 0 16-16,-2 4 0 0,1 2 0 0,1-1 0 15,3 2-160-15,-1 3-48 0,0-4 0 0,1 3 0 16,1 1-1488-16,1-4-304 0,0 1-64 0,3-7-6976 0,4 8-1376 0</inkml:trace>
  <inkml:trace contextRef="#ctx1" brushRef="#br0" timeOffset="6602.34">14770 4618 13823 0,'0'0'1216'0,"0"0"-960"16,0 0-256-16,0 0 0 0,4 6 1952 0,0 1 352 16,-1 3 64-16,-3 4 0 0,0 0-960 0,0 1-192 15,-1 5-32-15,-1 1-16 0,2 1-336 0,-4 2-80 16,0 5-16-16,1 1 0 0,-3 5-48 0,1 3-16 16,-4 1 0-16,2 3 0 0,-2 4-112 0,-1-1-32 15,-1 0 0-15,-2 5 0 0,2-1-288 0,-2 0-64 0,0 0-16 0,2-1 0 16,0-3-160-16,0 0 128 15,-2-5-128-15,5 1 128 0,-2-6-128 0,3 1 0 16,-1-1 144-16,-2-5-144 0,3-2 128 0,1 1-128 0,-2-5 160 16,5-3-160-16,-1 0 0 0,2-4 0 0,2-3-128 15,-2-3 128 1,2-5-1920-16,2 1-288 0,-2-7-48 0,0 0-16 16,6-3 1040-16,1-5 208 0,0-1 32 0,0-5-9744 0</inkml:trace>
  <inkml:trace contextRef="#ctx1" brushRef="#br0" timeOffset="6964.92">14840 5348 8287 0,'0'0'368'0,"0"0"80"0,0 0-448 0,0 0 0 0,-7-1 0 0,0-2 0 16,-1 6 3648-16,0-2 656 0,0 2 128 0,1 4 32 0,0-2-2784 16,-1 3-544-16,-2 0-112 0,3 3-32 0,-3 0-352 0,3 2-64 15,-1 1 0-15,2 0-16 16,-1 4-144-16,1-1-32 0,2 0 0 0,3 0 0 0,-2 2-64 0,3-2 0 15,4 0-16-15,0 0 0 0,2-2 112 0,4-1 32 16,-10-14 0-16,12 11 0 0,4 2-64 0,2-3 0 16,0-6 0-16,1-3 0 0,1 5-64 0,3-2-32 15,-4-6 0-15,0-1 0 0,2 4 112 16,-2-2 32-16,0-2 0 0,-4 0 0 0,2-3 96 0,-3 2 32 16,-3-4 0-16,2 1 0 0,-5 0-48 15,2-3 0-15,-5 0 0 16,1-1 0-16,-5 1-144 15,1-3-48-15,-2 2 0 0,-3-4 0 0,-1 4-96 0,-2-5-32 16,-5 1 0-16,1 0 0 0,-4-1-384 0,0 2-96 0,-3 0-16 0,-1 1 0 16,0 1-512-16,1 1-96 0,-1 2-32 0,4 1 0 15,-2 1-1024-15,5 1-208 0,0 0-32 0,3 1-16 16,1 1-1152-16,7 4-224 0</inkml:trace>
  <inkml:trace contextRef="#ctx1" brushRef="#br0" timeOffset="7592.81">15466 4520 20031 0,'0'0'448'0,"0"0"80"0,0 0 32 0,0 0 0 0,0 0-560 0,0 7 0 0,0-1 0 0,0 1 0 0,0 4 1392 0,2-1 160 0,0 1 48 0,1 3 0 0,0 3-672 0,-2-2-128 0,3 2-32 0,1 0 0 0,-2 4-304 0,1 0-64 0,-3 1-16 0,2 2 0 0,-2 0-16 0,1 1-16 0,-2-1 0 0,0 5 0 16,0-2 96-16,0 4 0 0,-3 0 16 0,0-1 0 0,0 0-144 0,-1-1-48 0,0 1 0 0,-3-1 0 0,1-2-144 0,-2-3-128 0,1-2 192 0,1-4-192 0,-2-5 176 0,1-2-176 0,1-1 160 0,-2 1-160 31,5 3-240-31,-1-3-144 0,2-8-16 0,-2 1-16 15,4 0-544-15,0-4-96 0,0 0-32 0,0 0 0 16,-4-9 128-16,1-1 0 0,3 10 16 0,-2-10 0 16,0-8-272-16,-2 1-64 0,2 6-16 0,2-3 0 15,-1-4 288-15,1-2 64 0,0-1 16 0,1-1 0 0,-1 2 800 0,2-2 128 16,-1 1 0-16,2-2 128 0,-1 2 896 0,0 0 176 0,-2-1 32 0,2-1 16 16,2 4 224-16,-1-1 64 0,1 0 0 0,3-1 0 0,1-1-320 0,2 1-48 15,0 0-16-15,1 3 0 0,0 0-224 0,-2-1-48 16,3 2-16-16,-3-1 0 0,1 4-272 15,-1-1-48-15,1 1-16 0,-3 0 0 0,3 0-240 0,1 3-48 16,-4-2-16-16,3 3 0 0,-3-1-224 0,3 3 0 16,-2 1 128-16,-1-2-128 15,-1 2-384-15,-2 2-112 0,2-1-16 0,-6 6-16 16,0 0-2080-16,0 0-400 0,0 0-96 0</inkml:trace>
  <inkml:trace contextRef="#ctx1" brushRef="#br0" timeOffset="7834.37">15393 5005 1839 0,'0'0'160'0,"0"0"-160"0,3 7 0 0,1-1 0 16,-4-6 4416-16,3 4 832 0,3 0 192 0,2-3 16 16,3 2-2640-16,-1-3-544 0,3-4-96 0,1 0-32 0,-2-2-688 0,4-1-144 15,-1-3-32-15,2-1 0 16,-2 0-368-16,2 0-80 0,-2-2 0 0,1 0-16 15,-5 2-480-15,0 0-80 0,1 1-32 0,-3-1 0 16,0 3-224-16,-1 2 128 0,-5 1-128 0,-3 5 0 31,0 0-1296-31,0 0-368 0,0 0-64 0,0 0 0 0,0 0-1136 0,0 0-208 0,-1 5-64 0,-1 3-7728 16</inkml:trace>
  <inkml:trace contextRef="#ctx1" brushRef="#br0" timeOffset="8048.63">15500 5253 18015 0,'0'0'800'0,"-3"8"160"0,3-1-768 0,-3 3-192 16,6-3 0-16,-3 1 0 0,1-2 2048 0,1 0 352 0,2-3 80 0,-4-3 16 0,6 4-800 0,-1 0-160 15,2-3-16-15,2-1-16 0,0 0-352 0,3-1-64 16,0-3 0-16,1 0-16 0,-1 1-336 0,4-3-64 16,-3 0-16-16,2-2 0 0,0 1-336 0,2-3-64 15,0 1 0-15,0-3-16 0,1 1-240 0,-4 0 0 0,1-3-144 0,2 0 144 31,1 0-1568-31,-1 1-224 0,0-2-32 0,-2-2-16 16,1-1-1712-16,-2 1-352 0</inkml:trace>
  <inkml:trace contextRef="#ctx1" brushRef="#br0" timeOffset="8473.06">16069 4254 5519 0,'0'0'496'0,"0"0"-496"0,0 0 0 0,0 0 0 16,0 0 4448-16,0 0 800 0,-2 7 144 0,2 3 48 16,-1 1-3008-16,-2 3-576 0,3 3-128 0,-4 0-32 0,2 2-672 0,1 4-128 15,-3 2-16-15,0 3-16 0,2 4-352 16,-2-1-64-16,3 1 0 0,-1 2-16 0,-2 2-96 0,1-1-16 0,2 0 0 0,-1-3 0 15,1-2 32-15,-2 1 0 16,-1-3 0-16,4-3 0 0,-1-3 48 0,-1-1 16 16,2 0 0-16,2-2 0 0,-1-4 128 0,3-1 32 15,0-1 0-15,-2-4 0 0,2 1 16 0,2-4 16 16,-1-3 0-16,-1 1 0 0,2 0-32 0,-1 0-16 16,3-2 0-16,0-2 0 0,-1-2-96 0,4 0-16 15,-1 0 0-15,1-2 0 0,0-2-128 0,1 1-16 16,-1-1-16-16,3-1 0 0,-1-3-112 0,0 2-32 0,0 1 0 15,-2 0 0-15,2-3-144 0,-2 2 0 16,3-1 0-16,0 1 0 0,-1-2 0 0,1 3-192 0,-2 0 0 0,4 1 16 31,-1-2-1392-31,-2 2-288 0,2 1-48 0,2-1-16 16,1 2-1920-16,-1 1-384 0</inkml:trace>
  <inkml:trace contextRef="#ctx1" brushRef="#br0" timeOffset="11049.09">22097 14518 4607 0,'0'0'192'0,"0"0"64"0,0 0-256 0,0 0 0 0,0-8 0 0,0 2 0 0,0 6 3344 0,-4-7 624 0,4-1 128 0,-2 2 32 0,2 6-2160 0,-2-7-432 0,2 7-96 0,-3-7-16 0,0 0-224 0,2 0-48 0,-1 0-16 0,-2 1 0 0,3 1-176 0,-3-2-48 0,-2 4 0 0,6 3 0 0,0 0-192 16,-4-6-32-16,4 6-16 0,-6-4 0 0,-1 0-192 0,-1 1-32 0,2-1-16 0,-1 0 0 0,-1 4-176 0,1-2-48 0,0 2 0 0,-3 0 0 0,2 0-208 0,-4 2 0 0,1-2 0 0,-2 4 0 15,2 0-384-15,-3-1 16 0,3 1 16 0,-3 2 0 16,3 1 32-16,-2 1 16 0,-1-1 0 0,3 2 0 16,1-1 160-16,2 0 144 0,-2 2-208 0,3-1 80 15,3-1 128-15,0 2 144 0,2-3-16 0,1 0-128 16,2 1 352-16,1 2-32 0,2-3-16 0,0-1 0 16,3-2-16-16,0-1 0 0,3 1 0 0,1 0 0 15,-1-4 96-15,1 0 32 0,0 0 0 0,3-4 0 16,-1 0 48-16,2-2 16 0,-1 1 0 0,0-3 0 15,0 0-32-15,-4 1-16 0,1-4 0 0,-1 1 0 0,-3-1-64 16,0 1-16-16,-1-4 0 0,-2 0 0 0,0-1-112 0,-2-1-32 16,-2 2 0-16,-2 0 0 15,1-1-208-15,-6 1 144 0,4-2-144 0,-5 1 128 0,0 1-320 16,0 3-64-16,0 0 0 0,-4-1-16 16,0 1-192-16,-1 3-48 0,-1 2 0 0,3 3 0 15,0-1-128-15,0 3-16 16,1 1-16-16,-1 0 0 0,2 0-288 0,-1 0-48 15,-1 1-16-15,3 1 0 0,2 2-2240 0,6-4-464 16</inkml:trace>
  <inkml:trace contextRef="#ctx1" brushRef="#br0" timeOffset="11362.18">22427 13879 27295 0,'0'0'592'0,"0"0"128"0,-6 7 32 0,6 3 16 0,-2 1-608 0,1 2-160 0,-6 5 0 0,3-1 0 0,-3 4 656 0,0 1 112 0,-3 2 0 0,0 4 16 0,2 2-336 0,-5 2-64 0,2 0 0 0,-3 6-16 0,0 0-16 0,-1 2 0 16,-1 1 0-16,-1 1 0 0,-1 4 272 0,-1-1 48 0,0 1 16 0,-2-1 0 0,0 1-112 0,2-1 0 0,2-3-16 0,0 2 0 0,0-5-224 0,0 1-32 0,-1-2-16 0,4-6 0 16,0 1-160-16,1-5-128 0,2-2 192 0,1-3-192 0,2-2 0 0,5-4 0 0,-5-2 0 0,5-1 0 0,3-3-448 15,0-5-192-15,0-1-32 0,0-5-16 0,0 0-1744 16,6 0-336-16,2-1-80 0,2-3-16 0,1-3 128 16,2-3 32-16,-1 0 0 0</inkml:trace>
  <inkml:trace contextRef="#ctx1" brushRef="#br0" timeOffset="11690.23">22408 14727 7359 0,'0'0'320'0,"0"0"80"0,7-7-400 0,-7 7 0 0,0 0 0 0,0 0 0 0,0 0 3776 0,0 0 656 15,0 0 144-15,0 0 32 0,-4 4-2704 0,-5 0-544 16,1 2-96-16,1 1-32 0,-3 4-880 0,3 2-176 16,-2-5-48-16,-3 10 0 0,1-1 96 0,3-6 16 0,5 0 0 15,-5 9 0-15,2 0 224 0,2-5 48 0,2-1 16 0,2 4 0 16,2 2 304-16,5-3 64 15,-2-2 16-15,1-5 0 0,1-3-208 0,4 0-32 0,-1 1-16 16,3-2 0-16,1 0-16 0,1-5 0 0,3-1 0 0,3-4 0 16,-1 1 112-16,1-3 16 0,1 1 0 15,-1-5 0-15,-4-1-192 0,0-3-48 0,-2 3 0 0,4-10 0 16,-4 0-224-16,-7 8-48 0,-1-1-16 0,-1-3 0 16,-2 3-96-16,-4-4-16 15,0 1 0-15,-1 0 0 0,-6 2-128 0,1-2 0 0,-2 3 0 16,-5 0 0-1,-4 0-496-15,-1 3 32 0,-3 1 0 0,0 0 0 0,0 6-528 16,3 0-96-16,-2 1-32 0,-1 3 0 16,4 3-2624-16,2 1-528 0</inkml:trace>
  <inkml:trace contextRef="#ctx1" brushRef="#br0" timeOffset="13489.7">22076 14461 1839 0,'0'0'0'0,"-5"-4"160"0,-1 2-160 0,2-2 0 0,-2 2 0 0,2-2 0 0,4 4 2208 0,-6-3 416 0,1-2 64 0,3 1 32 0,2 4-1648 0,-5-6-336 0,3 0-64 0,-2 1-16 16,4 5-240-16,-4-6-48 0,4 6-16 0,-4-8 0 0,1-2-80 0,0 3-16 0,0 0 0 0,-1 0 0 0,4-2-256 0,-4 1 0 0,2 1 128 0,1 0-128 0,-3 0 0 0,1 2-192 0,2-1 16 0,-5-1 16 0,2 1 32 0,1-2 0 0,3 8 0 0,-4-3 0 16,0-3 352-16,-2 2 80 0,6 4 16 0,-5-4 0 15,-3 1 496-15,0 1 96 0,3 0 32 0,-3 2 0 16,3 0-16-16,-3 0 0 0,2 0 0 0,-1 0 0 15,1 0 80-15,1 0 16 0,-4 0 0 0,4 0 0 16,5 0-256-16,-6 0-32 0,-1 0-16 0,1 2 0 16,1 0-80-16,-3-2-32 0,8 0 0 0,-6 2 0 15,6-2-176-15,-6 1-48 0,6-1 0 0,-7 0 0 0,7 0-80 16,-6 4-32-16,1 0 0 0,5-4 0 0,-3 6-272 0,0-3 160 16,-1 4-160-16,4 0 128 0,0 0-128 0,0-1 160 15,0 2-160-15,0 2 160 0,2 1-160 16,0-1 0-16,1 1 0 0,3 0 0 0,-2-1 128 0,2-2-128 15,-1 2 0-15,1-3 128 0,2 2 64 0,-1-4 0 0,0 1 0 0,3-1 0 16,0 0 256-16,-3-4 48 0,4-1 16 0,-3 0 0 16,2 0 64-16,0-4 32 15,-1 2 0-15,0-2 0 0,-3-1-48 0,1-1-16 16,0-1 0-16,-2-1 0 0,1 2-176 0,-3-4-48 16,1 3 0-16,-2-4 0 15,0 1-128-15,1 2-16 0,0-2-16 0,-2 0 0 16,2 0 0-16,-3 1 0 0,0 0 0 0,0-1 0 0,-3 2-160 15,-1 1 0-15,1 0 0 0,-1 1 0 0,-3 2-160 16,-1 1-16-16,2 2 0 0,-4-1 0 16,2 4-208-16,-2-2-64 0,0 4 0 0,-1 0 0 15,1 2 48-15,-1-3 0 0,4 5 0 0,-1-2 0 16,1-1-320-16,1 1-64 0,2 1-16 0,4-1 0 16,0-1-2464-16,8 5-480 0,1-6-96 0</inkml:trace>
  <inkml:trace contextRef="#ctx1" brushRef="#br0" timeOffset="14163.63">23379 14064 1839 0,'0'0'160'0,"0"0"-160"0,0 0 0 0,0 0 0 0,7-3 3248 0,-1 1 608 0,-6 2 128 0,5 0 32 0,1 2-1680 0,2 0-336 0,-2-1-64 15,1 5-16-15,0 1-640 0,1 0-128 0,-1 2-16 0,-1 3-16 0,2-1 144 0,-2 0 16 0,1-1 16 0,-3 1 0 0,2 0-176 0,-2 1-32 0,-1-3-16 0,1 1 0 0,0-3-224 0,-1-1-32 0,0 1-16 0,-3-7 0 0,1 7-96 0,-1-7-32 0,0 0 0 0,0 0 0 0,0 0-32 16,0 0 0-16,0 0 0 0,0 0 0 16,0 0-240-16,0 0-48 0,0 0-16 0,-1-7 0 0,-2 0-176 0,0 0-32 15,-1 1-128-15,0-2 192 0,1 2-192 0,-3 1 0 16,-2-1 0-16,1 2 0 0,-3 1-320 0,3 0 64 16,-3 3 0-16,-1 3 0 15,0 0-144-15,-5 5-32 0,1 3 0 0,4-1 0 0,0 3 176 0,-3 4 48 0,1 2 0 0,-1 2 0 16,0 3 64-1,0 1 16-15,0 2 0 0,0 1 0 16,4 3 128-16,3-3 0 0,-1 3 0 0,4-2 0 0,-2-2 0 16,5 2 0-16,1-5 192 0,1 1-64 0,3-1 112 0,2 1 16 15,2-4 16-15,1-4 0 0,2 0 32 0,0-2 0 16,3-2 0-16,0-3 0 0,0 1-176 16,0-3-128-16,-1-2 144 0,2-2-144 0,-1-1 0 15,0-3 0-15,4 3 0 0,-1-2 0 16,-3-5-512-16,2 1-32 0,-2-4-16 15,4-1-7872-15,1-4-1568 0,0 0-320 0</inkml:trace>
  <inkml:trace contextRef="#ctx1" brushRef="#br0" timeOffset="14773.72">23795 14245 21023 0,'0'0'928'0,"0"0"192"0,0 0-896 0,0 0-224 0,0 0 0 0,0 0 0 16,3 4 2032-16,0 3 352 0,-3 0 80 0,2-1 16 15,0 4-1216-15,0-1-240 0,0 1-64 0,-2 1 0 16,0 2-448-16,-2 1-80 0,0 1-32 0,2 4 0 0,0 2-160 16,-4 1-48-16,2-1 0 0,1 4 0 0,-2-1 64 15,-1 3 0-15,1-2 0 0,-1 3 0 0,4-3 0 0,-2-1 16 16,2 1 0-16,2-4 0 0,2 0 48 15,-1 0 16-15,1-4 0 0,2-2 0 0,0 1 32 0,2-5 0 16,-1 0 0-16,1-5 0 0,-1 1 224 16,3-3 48-16,1-2 16 0,-1-2 0 15,1-2-16-15,2-4 0 0,-2-2 0 0,3 1 0 16,-1-4-224-16,-2-3-48 0,4 1-16 0,-1-6 0 16,-3 2-160-16,2-4-16 0,-3 0-16 0,4-3 0 15,-3-1-160-15,-2 1 0 0,-1-1 0 0,2-3 128 0,-5-2-272 0,1 5-64 16,1 0-16-16,-3 2 0 0,2 4-96 0,-2 2-32 15,-1 2 0-15,-1 2 0 0,0 5 64 0,2 2 16 0,-4 6 0 0,0 0 0 16,0 0-96-16,3 4-16 16,4 2 0-16,-4 5 0 0,1 3 128 0,0 4 32 0,2 3 0 15,-3 0 0-15,2 2 224 0,4-1-144 0,-4 3 144 16,5-2-128-16,-3 2 128 0,4-3 0 0,1 1 0 16,-1-1 0-16,1-2 128 0,1-2 64 0,-2 0 16 15,3-5 0-15,0 1 240 0,2-6 64 0,-1 2 0 0,-1-4 0 16,0-2 0-16,0-3 16 0,1-2 0 15,-3-3 0-15,-1 2 48 0,2-3 16 0,0-4 0 0,3 1 0 16,-3-6-112-16,0-1-32 0,0-4 0 16,1-3 0-16,0-2-208 0,-1 0-48 0,-1-5-16 0,-2 1 0 15,1-4-48-15,-5-2 0 0,1-4 0 0,-3 0 0 16,-4-4-128-16,0 3 0 0,0-2 0 0,-4 5 0 16,1 1-144-16,-4 2-64 0,4 4-16 0,-5 3 0 15,2 3-320-15,-1 5-64 16,2 1-16-16,-2 3 0 0,-2 3-2368 0,2 1-464 15,-1 6-112-15</inkml:trace>
  <inkml:trace contextRef="#ctx1" brushRef="#br0" timeOffset="17381.98">1641 7210 10127 0,'-13'-4'896'0,"2"0"-704"0,1 1-192 0,-1 0 0 0,1 2 1936 0,3-2 368 0,7 3 64 0,0 0 0 0,-10-3-1168 0,10 3-240 0,-11-2-64 0,11 2 0 0,-8-2-320 0,8 2-80 0,0 0-16 0,0 0 0 0,0 0 176 0,0 0 48 15,0 0 0-15,0 0 0 0,0 0-192 0,0 0-16 0,0 0-16 0,0 0 0 0,0 0-112 0,0 0-32 0,0 0 0 0,11-6 0 0,7-2 48 0,2-1 16 0,8-2 0 0,1-7 0 0,9 0-176 0,4-7-32 0,3-2-16 0,5-2 0 0,2-6-48 0,10-3-128 0,2-3 192 0,6-1-64 0,6-1 128 0,-2-5 0 0,2 0 16 16,-2 1 0-16,3-1 0 0,-1 2 0 0,0 1 0 0,-4 0 0 16,-2 2-272-16,-4-3 0 0,-3 5 0 15,-8 3 0-15,0 3 0 0,-8 3 0 0,-6 5 0 16,-8 6 0-16,-3 6 128 0,-6 4-128 0,-8 2 144 0,-6 5-144 15,-10 4 176-15,0 0-176 0,0 0 192 16,-18 11-192-16,-4 5 0 0,-8 6-256 0,-9 9 32 16,-6 4 0-16,-2 7-48 0,-4 4-16 15,-5-1 0-15,0 3 0 0,-4 2 288 16,-2 2-192-16,3-3 192 0,3 4-160 16,-1 2 160-16,6-2 0 0,4 3-144 15,-1-4 144-15,-1 0 0 0,3-2 0 0,1 4 0 0,6-4 0 0,2-5-2240 16,1 1-368-16</inkml:trace>
  <inkml:trace contextRef="#ctx1" brushRef="#br0" timeOffset="18356.62">14708 6127 17503 0,'-10'6'1552'0,"3"-1"-1232"0,-1 5-320 0,1-3 0 0,1 3 1008 0,4 0 144 0,0-3 16 0,2 1 16 0,0-8-624 15,4 9-128-15,2-1-32 0,1-1 0 0,4-3-80 0,2-2 0 0,1 2-16 0,5-4 0 0,2-2 144 0,6-2 16 0,7 0 16 0,5-3 0 0,9-4 32 0,3-5 16 0,0-3 0 0,6-2 0 0,5-6 0 0,9-1 0 0,2-4 0 0,10-2 0 0,4-4-16 0,4-2 0 0,1 1 0 0,5-5 0 0,7 1-192 16,-4-1-32-16,1 1-16 0,-4 1 0 0,1 0-128 16,-3 4-16-16,-4 0-128 0,-4 2 192 0,-5 4 144 15,-7-1 32-15,-5 5 0 0,-5 6 0 0,-6 2-112 0,-8 5 0 16,-7 5-16-16,-10 3 0 0,-9 3-112 0,-10 4-128 16,-5 6 176-16,-10-6-176 0,-9 15 0 0,-13 2 0 15,-13 8-240-15,-11 7 80 0,-12 6 0 0,-10 5 0 16,-11 9 0-16,-10 1 0 0,-10 2 32 0,-7 4 0 0,-2 3 0 15,-8 2 0-15,-3 3 128 0,-3 3-192 16,3-1 192-16,-3 1-192 0,5 0 192 0,3 0 0 0,6-6 0 16,8-2-128-16,9 0 128 0,6-6 0 15,5 3 0-15,11-8 0 0,13-3-192 0,10-4 64 16,8-9 0-16,17-3 0 0,10-5-2752 16,17-8-560-16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7" units="in"/>
          <inkml:channel name="Y" type="integer" max="18079" units="in"/>
          <inkml:channel name="F" type="integer" max="1024" units="dev"/>
        </inkml:traceFormat>
        <inkml:channelProperties>
          <inkml:channelProperty channel="X" name="resolution" value="2540.07568" units="1/in"/>
          <inkml:channelProperty channel="Y" name="resolution" value="2540.25562" units="1/in"/>
          <inkml:channelProperty channel="F" name="resolution" value="0" units="1/dev"/>
        </inkml:channelProperties>
      </inkml:inkSource>
      <inkml:timestamp xml:id="ts0" timeString="2009-06-12T13:20:32.26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0 438 16,'0'0'161,"0"0"12,0 0-64,0 0-17,18-8-15,6 4-21,-9-22-3,27 1-21,-1-15-4,15-4-12,9-14-4,10 6-4,-2-2-4,1 6-4,-10 8-4,-7 12 0,-12 18-4,-15 10 0,-11 21 0,-13 6 0,-6 14 4,-9-1-4,-1 1 8,2-1 0,8-3 4,7-12 4,10-11-4,15-9 4,11-16-8,8-8-4,12-8-16,-7-14-65,1-1-76,-4 4-16,-15-2-16</inkml:trace>
  <inkml:trace contextRef="#ctx0" brushRef="#br0" timeOffset="1248">692 271 153,'17'-11'169,"-17"11"0,0 0-77,0 0-35,10 23-25,-20-4-8,2 12-8,-6 6-8,-10 12 0,-4 7-3,-6 14 7,-9 3-4,-3 9 0,-3-7 4,1 1-4,4-9 0,13-2 0,4-11 0,15-9 0,12-10 0,19-13-4,17-11-12,7-11-12,21-9-101,1-4-40,-3-12-28,5-2 7</inkml:trace>
  <inkml:trace contextRef="#ctx0" brushRef="#br0" timeOffset="2059">890 921 153,'15'-8'165,"-15"8"-8,0 0-73,0 0-27,0 23-13,0 2-12,-13 4-4,10 10-11,-10 1-5,4 6 0,-3 0 0,5-4-8,-5-4 0,6-8-4,-2-3-16,8-27-25,-6 22-87,6-22-50,0 0 5,-7-20-12</inkml:trace>
  <inkml:trace contextRef="#ctx0" brushRef="#br0" timeOffset="2387">906 901 112,'29'-10'153,"-15"10"-32,9-11-60,5 11-9,-1 0-8,7-2-16,-7 9-3,3 1-9,-11 4-12,-3 4 0,-10 2 0,-6 3 4,-11-1-4,-7 4 8,-5-2-8,-1 4 8,-5-4-4,7-1 4,1-2-4,10-2 0,11-1 4,0 0 0,0-16-3,41 24-1,-12-19 4,9 7-4,0-5-4,1-4-12,0 8-29,-10 2-120,-4-15-16,1 2-4,-12 0-8</inkml:trace>
  <inkml:trace contextRef="#ctx0" brushRef="#br0" timeOffset="3026">1708 421 169,'0'0'177,"0"0"-4,0 0-28,34-5-109,-10 0-8,13 5-15,1 0-1,7-4-12,1 2-12,-5-3-57,-4 5-84,-6 0-24,-12 0-4</inkml:trace>
  <inkml:trace contextRef="#ctx0" brushRef="#br0" timeOffset="3276">1652 596 56,'0'14'173,"21"-5"0,-1-9 0,9-6-96,20 6-33,-3-1-7,11-4-17,2 5-24,-6-3-133,-1-5-28,5 3-9,-14-5-19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7" units="in"/>
          <inkml:channel name="Y" type="integer" max="18079" units="in"/>
          <inkml:channel name="F" type="integer" max="1024" units="dev"/>
        </inkml:traceFormat>
        <inkml:channelProperties>
          <inkml:channelProperty channel="X" name="resolution" value="2540.07568" units="1/in"/>
          <inkml:channelProperty channel="Y" name="resolution" value="2540.25562" units="1/in"/>
          <inkml:channelProperty channel="F" name="resolution" value="0" units="1/dev"/>
        </inkml:channelProperties>
      </inkml:inkSource>
      <inkml:timestamp xml:id="ts0" timeString="2009-06-12T13:20:38.85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425 165 4,'0'0'157,"5"-17"0,-5 17-69,0 0-15,-6-24-13,6 24-16,0 0-15,-21-6-9,5 7-8,-1-1-8,-5 11 0,-7 2 0,1 6 0,-7 5 0,-8 4 0,7 9 4,-2 1 0,1 10 4,0-1 0,11 8 4,1-7 1,14 5-5,11-3-4,3-4 4,14-7-4,10-9 0,8-4 0,8-10 0,4-12 0,4-4 4,4-12-4,-1-9-4,-7-9 4,-2-7-8,-9-13 4,-1-9-12,-16-7 4,-6-10-8,-13 2 4,-7 1 0,-5 9 4,-11 4-4,0 15 4,-7 13 0,1 13 4,1 11 0,6 8 0,-1 3 4,9 5-4,14-8 4,0 0 4,-3 19-4,17-19 4,16 6-4,5-6 0,6 0 0,10 0 4,3 0-8,3-8 4,4 8-4,-1-6 4,-6 8-4,-6-7-4,-6-3-8,-2 8-16,-18-14-28,11 7-118,-17 3-3,-16 4-20,22-13 12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7" units="in"/>
          <inkml:channel name="Y" type="integer" max="18079" units="in"/>
          <inkml:channel name="F" type="integer" max="1024" units="dev"/>
        </inkml:traceFormat>
        <inkml:channelProperties>
          <inkml:channelProperty channel="X" name="resolution" value="2540.07568" units="1/in"/>
          <inkml:channelProperty channel="Y" name="resolution" value="2540.25562" units="1/in"/>
          <inkml:channelProperty channel="F" name="resolution" value="0" units="1/dev"/>
        </inkml:channelProperties>
      </inkml:inkSource>
      <inkml:timestamp xml:id="ts0" timeString="2009-06-12T13:20:40.29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330 404 92,'32'30'165,"-32"-30"-8,16 28 0,-2-9-132,-14-19-13,18 29 4,-18-29-4,20 12 0,-20-12 0,16 0-4,-16 0 0,8-22 0,-8 22-8,-12-25 0,-3 19-4,-7-1-4,-5 7 4,-8 13 0,-1 9-4,-7 8 12,-2 11-4,1 8 8,-2 5 0,3 5 8,6-2-8,14 2 12,0-10-3,20 1-5,6-7 0,18-3-4,8-12 0,13-2 4,16-6-8,2-9-8,8-4-12,0-17-57,-1-9-88,8-3-16,-5-16-16</inkml:trace>
  <inkml:trace contextRef="#ctx0" brushRef="#br0" timeOffset="421">1008 690 40,'-82'53'169,"42"-31"-4,4 5-60,18 8-25,-1-9-27,18 12-13,1-12-16,20 2-4,4-6-8,9-2 0,5-13 1,1 1-5,-3-8 0,4-15 0,-9-3 0,-4-7-4,-7-4-4,-13-10-4,-7-1-4,-14-8 0,1-1-4,-10 5-1,0 4-7,-7 6 8,6 13-4,-3 8 4,8 13 0,0 0-20,19 22-61,0 1-72,0-9-4,15 7 0</inkml:trace>
  <inkml:trace contextRef="#ctx0" brushRef="#br0" timeOffset="796">1658 505 108,'-57'8'177,"17"5"-7,-6-1-33,1 15-77,-9-11-20,18 11-4,-1-8-15,12 5-5,6-5-8,19 0 0,9-3-12,11-1 4,5 1-4,0 2 4,7-1-4,-5 4 0,5-2 0,-8 1 0,0 4 0,-2-3 4,-8 2 0,2-5 0,-7-1 0,-2-1 0,-7 0 0,0-16 0,-13 22 0,-8-16-4,-4 2-8,-19-8-5,-1 8-47,-14-1-93,2-7-20,8 0-1</inkml:trace>
  <inkml:trace contextRef="#ctx0" brushRef="#br0" timeOffset="1357">2366 628 56,'5'-17'141,"-5"17"-40,6-21-25,-6 21-20,-11-12 5,11 12-21,-30 0-16,8 9-12,-9 2 4,-2 10-3,-3 3-1,7 14 4,0-5-4,7 10 8,6-4 0,16 3 4,5-6-12,16 2 9,10-14-9,15-5 0,5-11-4,11-8 0,-3-10 0,3-9 0,-10-9-4,-4-10 4,-15-3-8,-12-9 0,-16 0 4,-10-1-8,-13 8-4,-5 4 0,-6 9 0,-11 7-8,9 17-8,-7-5-33,15 22-80,-1 2-36,9-1-8,7 3-4</inkml:trace>
  <inkml:trace contextRef="#ctx0" brushRef="#br0" timeOffset="1856">2599 0 132,'-20'55'153,"-1"-19"9,-1 14-78,6 22-44,-11 8 1,-3 18-13,-7 3-4,2 13 0,-11-4-8,2 5 8,-5-5-7,1-4-5,-3-11 0,7-7-12,9-10-4,0-19-33,21-10-120,4-10-20,10-18-4,0-21-8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7" units="in"/>
          <inkml:channel name="Y" type="integer" max="18079" units="in"/>
          <inkml:channel name="F" type="integer" max="1024" units="dev"/>
        </inkml:traceFormat>
        <inkml:channelProperties>
          <inkml:channelProperty channel="X" name="resolution" value="2540.07568" units="1/in"/>
          <inkml:channelProperty channel="Y" name="resolution" value="2540.25562" units="1/in"/>
          <inkml:channelProperty channel="F" name="resolution" value="0" units="1/dev"/>
        </inkml:channelProperties>
      </inkml:inkSource>
      <inkml:timestamp xml:id="ts0" timeString="2009-06-12T13:20:42.69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335 478 96,'24'43'161,"-15"-30"-12,-9-13-80,23 30-17,-23-30-20,19 7-3,-19-7-9,6-18-8,-11-1 0,-1 3-8,-7-3-4,-8 1-8,-1 10 0,-8 3 4,-6 12 0,-4 13 4,-3 7 8,3 15 4,-4 3 4,7 9 4,2 0 0,12 7 0,5-8 5,18-1-9,0-10 0,19-4-8,10-5 0,14-10-8,12-4-16,6-19-16,20 9-65,1-18-80,1-7-1,-1-10-23</inkml:trace>
  <inkml:trace contextRef="#ctx0" brushRef="#br0" timeOffset="390">865 633 144,'-90'62'166,"56"-24"-1,9 7-77,-2-12-31,19 14-13,0-14-16,18 5-8,4-7-4,15-4-3,-1-13-1,13-6-8,-2-8 4,5-14 0,-6-9-8,-3-2 0,-6-9 0,-12-5-4,-4-1-4,-13-6-4,-13 4-4,-9-1-9,1 11-3,-9-3-8,8 18-12,-13-4-9,14 19-15,-4 2-13,25 0-44,-14 24-36</inkml:trace>
  <inkml:trace contextRef="#ctx0" brushRef="#br0" timeOffset="749">1570 448 16,'7'-15'161,"-31"10"8,-5 12 4,-1 7-117,-21-6-15,5 16-13,-5-5-4,8 10-4,4-3-4,9 1-8,11-2 0,12-2-4,14-1-8,8-1 4,8-7-12,2 2 8,4 2 0,-2-4-4,3 5 4,-8-3-4,2 0 8,-8-2-4,-2 4 4,-3-2-4,-11-16 4,10 21 0,-10-21 4,-5 15-4,5-15-8,-32 15 0,8-6-4,-12-9-20,2 18-33,-15-13-56,-6 1-48,12 5-4</inkml:trace>
  <inkml:trace contextRef="#ctx0" brushRef="#br0" timeOffset="1248">2482 6 64,'-18'-14'165,"-14"28"0,16-4-60,1 22-45,-6 1-15,13 16-5,-8-1-8,16 18-4,-11 0-4,16 11-3,-5-2-9,14 5-8,-6-2 4,5 0 0,-1-4-4,4-6 4,-3-6-8,1-11-8,5-6-12,-15-21-65,5-7-76,-9-17-24,0 0-5</inkml:trace>
  <inkml:trace contextRef="#ctx0" brushRef="#br0" timeOffset="1623">2374 623 60,'-18'-6'157,"18"6"8,-28 16-80,-3-16-25,9 25-12,-19-10-3,11 17-9,-13-5-4,3 11-12,-7-3 0,7 3-7,5-3-5,2-4-33,10-7-132,7 4-20,2-12 0,14-16-8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7" units="in"/>
          <inkml:channel name="Y" type="integer" max="18079" units="in"/>
          <inkml:channel name="F" type="integer" max="1024" units="dev"/>
        </inkml:traceFormat>
        <inkml:channelProperties>
          <inkml:channelProperty channel="X" name="resolution" value="2540.07568" units="1/in"/>
          <inkml:channelProperty channel="Y" name="resolution" value="2540.25562" units="1/in"/>
          <inkml:channelProperty channel="F" name="resolution" value="0" units="1/dev"/>
        </inkml:channelProperties>
      </inkml:inkSource>
      <inkml:timestamp xml:id="ts0" timeString="2009-06-12T13:21:10.38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116 0 76,'0'0'153,"0"0"-64,0 0-25,0 19-7,0-19-17,0 16 0,0-16-24,0 23-4,-6-8 0,6 2 0,-10-3 0,10 2-7,0-16-18,-7 19-7,7-19-32,0 21-57,0-21-40,0 0-20</inkml:trace>
  <inkml:trace contextRef="#ctx0" brushRef="#br0" timeOffset="281">50 400 24,'-9'53'108,"9"-30"-23,0-6-8,-1 5-17,1 3-12,-7-6-7,7 5-21,0-7-16,-6 4-12,6-2-37,0 2-51,0-21-45,6 30 0</inkml:trace>
  <inkml:trace contextRef="#ctx0" brushRef="#br0" timeOffset="484">5 910 48,'-3'49'125,"3"-23"-17,0-1-19,0-3-20,0 6-29,-3-2 0,3 1-28,0-2-12,0-1-16,5-2-28,-5-2-9,0-2-39,9 7-45,-9-25-12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7" units="in"/>
          <inkml:channel name="Y" type="integer" max="18079" units="in"/>
          <inkml:channel name="F" type="integer" max="1024" units="dev"/>
        </inkml:traceFormat>
        <inkml:channelProperties>
          <inkml:channelProperty channel="X" name="resolution" value="2540.07568" units="1/in"/>
          <inkml:channelProperty channel="Y" name="resolution" value="2540.25562" units="1/in"/>
          <inkml:channelProperty channel="F" name="resolution" value="0" units="1/dev"/>
        </inkml:channelProperties>
      </inkml:inkSource>
      <inkml:timestamp xml:id="ts0" timeString="2009-06-12T13:21:11.08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74 0 88,'-5'57'145,"5"-33"-44,0-2-33,0 0-11,0 2-13,0-5-20,0 1-12,0 1-12,-1-4-16,1 6-32,0-9-29,0-14-60,0 33-16</inkml:trace>
  <inkml:trace contextRef="#ctx0" brushRef="#br0" timeOffset="219">36 574 136,'-6'49'129,"6"-27"-32,-5 3-20,-2-6-17,7 7-24,-5-6-12,5 2-16,-8 4-16,8-10-20,0 4-36,-5-4-41,5-16-48,0 33-8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7" units="in"/>
          <inkml:channel name="Y" type="integer" max="18079" units="in"/>
          <inkml:channel name="F" type="integer" max="1024" units="dev"/>
        </inkml:traceFormat>
        <inkml:channelProperties>
          <inkml:channelProperty channel="X" name="resolution" value="2540.07568" units="1/in"/>
          <inkml:channelProperty channel="Y" name="resolution" value="2540.25562" units="1/in"/>
          <inkml:channelProperty channel="F" name="resolution" value="0" units="1/dev"/>
        </inkml:channelProperties>
      </inkml:inkSource>
      <inkml:timestamp xml:id="ts0" timeString="2009-06-12T13:21:11.51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11 0 136,'-12'75'97,"12"-42"-24,0 0-17,0-6-20,0 5-12,5-6-16,2 1 1,-2 2-26,-5-5-11,9 1-32,-2 7-81,-12-12 4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7" units="in"/>
          <inkml:channel name="Y" type="integer" max="18079" units="in"/>
          <inkml:channel name="F" type="integer" max="1024" units="dev"/>
        </inkml:traceFormat>
        <inkml:channelProperties>
          <inkml:channelProperty channel="X" name="resolution" value="2540.07568" units="1/in"/>
          <inkml:channelProperty channel="Y" name="resolution" value="2540.25562" units="1/in"/>
          <inkml:channelProperty channel="F" name="resolution" value="0" units="1/dev"/>
        </inkml:channelProperties>
      </inkml:inkSource>
      <inkml:timestamp xml:id="ts0" timeString="2009-06-12T13:21:11.71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30 0 28,'-14'67'153,"2"-37"8,12 0-12,0 1-97,-6-6-20,4 5-3,2-6-13,5-3-16,-5-3-20,0-3-45,0-15-84,0 30-4,0-30-12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7" units="in"/>
          <inkml:channel name="Y" type="integer" max="18079" units="in"/>
          <inkml:channel name="F" type="integer" max="1024" units="dev"/>
        </inkml:traceFormat>
        <inkml:channelProperties>
          <inkml:channelProperty channel="X" name="resolution" value="2540.07568" units="1/in"/>
          <inkml:channelProperty channel="Y" name="resolution" value="2540.25562" units="1/in"/>
          <inkml:channelProperty channel="F" name="resolution" value="0" units="1/dev"/>
        </inkml:channelProperties>
      </inkml:inkSource>
      <inkml:timestamp xml:id="ts0" timeString="2009-06-12T13:21:11.93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18 0 24,'-12'73'149,"2"-47"4,10 4-8,6 0-89,-6-12-24,11 5-16,-8-5-3,7-1-18,-3 8-19,-7-9-24,11 7-61,-3 4-32,-8-6-16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7" units="in"/>
          <inkml:channel name="Y" type="integer" max="18079" units="in"/>
          <inkml:channel name="F" type="integer" max="1024" units="dev"/>
        </inkml:traceFormat>
        <inkml:channelProperties>
          <inkml:channelProperty channel="X" name="resolution" value="2540.07568" units="1/in"/>
          <inkml:channelProperty channel="Y" name="resolution" value="2540.25562" units="1/in"/>
          <inkml:channelProperty channel="F" name="resolution" value="0" units="1/dev"/>
        </inkml:channelProperties>
      </inkml:inkSource>
      <inkml:timestamp xml:id="ts0" timeString="2009-06-12T13:21:12.1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145 0 32,'-20'89'129,"18"-43"-5,-10-7-63,6 1-33,-4-4-12,4 4-4,-3 0 0,5-4-12,-7-1-32,5-8-73,5 9-23,-15-18-5</inkml:trace>
  <inkml:trace contextRef="#ctx0" brushRef="#br0" timeOffset="203">26 740 64,'-12'42'113,"5"-18"-37,7-5-35,-6 2-17,6-2-16,0-2-16,5 1-53,1 7-52,-6-25-7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1709" units="cm"/>
          <inkml:channel name="Y" type="integer" max="21139" units="cm"/>
          <inkml:channel name="T" type="integer" max="2.14748E9" units="dev"/>
        </inkml:traceFormat>
        <inkml:channelProperties>
          <inkml:channelProperty channel="X" name="resolution" value="999.96844" units="1/cm"/>
          <inkml:channelProperty channel="Y" name="resolution" value="999.9527" units="1/cm"/>
          <inkml:channelProperty channel="T" name="resolution" value="1" units="1/dev"/>
        </inkml:channelProperties>
      </inkml:inkSource>
      <inkml:timestamp xml:id="ts0" timeString="2024-10-16T13:11:28.45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31709" units="cm"/>
          <inkml:channel name="Y" type="integer" max="21139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999.96844" units="1/cm"/>
          <inkml:channelProperty channel="Y" name="resolution" value="999.9527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4-10-16T13:29:33.455"/>
    </inkml:context>
  </inkml:definitions>
  <inkml:trace contextRef="#ctx0" brushRef="#br0">22789 7332 0,'0'0'15,"0"0"-15,0 0 0,-51 98 0,38-30 0,13-68 0,0 0 0,-24 70 0,24-70 0,-20 64 0,9-5 16,7-2-16,43-12 0,-39-45 0,0 0 0,14 48 0,-14-48 0,0 0 0,19 70 0,-19-70 0,0 0 0,0 0 0,0 0 0</inkml:trace>
  <inkml:trace contextRef="#ctx1" brushRef="#br0">14799 3587 911 0,'0'0'0'0,"0"0"0"0,0 0 0 0,0 0 0 0,0 0 2352 0,0 0 384 0,0 0 80 0,-8 0 0 0,8 0-1280 0,0 0-256 0,-7-3-48 16,7 3-16-16,-10-5-272 0,3 2-64 0,1 0-16 0,6 3 0 0,-9-1-288 0,9 1-48 0,-10-4-16 0,3 2 0 0,7 2-208 0,-10-3-48 0,0 2-16 0,3-1 0 0,7 2-112 0,-10 2-128 0,3-1 176 0,-1 2-176 0,-2 1 256 0,3-2-64 0,0 2-16 0,-1-1 0 0,1 5 112 0,-2-4 32 0,2-1 0 0,-1 3 0 0,2-1-32 0,1 1 0 0,-1 1 0 0,6-7 0 0,-7 3-144 0,7-3-16 0,-4 4-128 0,4-4 192 0,-6 5-64 0,6-5 0 0,-4 6-128 0,4-6 192 0,-3 6-32 0,3-6-16 0,-4 8 0 0,4-2 0 0,-4 2 0 0,4-2 0 0,0 2 0 0,0 2 0 0,0-2 0 0,0 2 0 0,0-3 0 15,0 3 0-15,3 0-16 0,-2 1-128 0,3-1 192 0,-2-1-64 0,-1 3-128 0,2-1 160 0,1-1-160 0,-1 1 160 0,-2 0-160 0,2-1 0 16,1 0 0-16,-1-2 0 0,1 2 0 0,2-3 128 0,-2 3-128 0,-1-2 0 0,5 1 0 0,-2-1 128 0,0-1-128 0,-1 3 0 0,2-3 0 0,0 3 128 0,0-2-128 0,-1 1 0 0,1-1 128 0,0 2-128 0,0-3 0 0,-2 0 128 0,4 1-128 0,-5-1 160 0,4-1-160 0,-2-2 160 0,1 3-160 0,1-3 160 0,-1 0-160 16,3-2 160-16,-3 2-32 0,3-3 0 0,0 1 0 0,-3 2 0 0,3-4 96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7" units="in"/>
          <inkml:channel name="Y" type="integer" max="18079" units="in"/>
          <inkml:channel name="F" type="integer" max="1024" units="dev"/>
        </inkml:traceFormat>
        <inkml:channelProperties>
          <inkml:channelProperty channel="X" name="resolution" value="2540.07568" units="1/in"/>
          <inkml:channelProperty channel="Y" name="resolution" value="2540.25562" units="1/in"/>
          <inkml:channelProperty channel="F" name="resolution" value="0" units="1/dev"/>
        </inkml:channelProperties>
      </inkml:inkSource>
      <inkml:timestamp xml:id="ts0" timeString="2009-06-12T13:21:13.41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3766 64,'0'0'89,"0"0"-13,14 6-3,-14-6 3,0 0-24,16-16-7,2 16 3,-7-19-16,16 10 5,-8-12-9,11-1-8,1-7-4,5 0 4,4-7-8,1 4 0,-1-8-4,3 2 4,3-5-4,3 4 1,-2-6-5,7-1 0,-3 2 0,3 1 0,-3-5 0,3 4 0,-3-2 0,1 1 0,2-2 0,-1-1 0,-1 2 4,4-2-4,-2 1 4,-1 2-4,2-2 0,-4 5 0,-3 3-4,-2-1 4,-1 0-4,-4 4 4,1-4-4,-2 3 0,5-2 0,-1-1 0,-1-1 4,-2 1-4,6 3 0,-8 1 0,0 1 0,-4 6 0,-7 2 0,4 2 0,-7 0 0,3-1 0,-1 1 0,-2 1 0,0 5 4,3-5-8,-6 5 8,-2 2-4,0 1 0,-6 1 4,-14 15-4,25-22 4,-25 22-4,21-20 4,-21 20-4,19-18 0,-19 18 0,0 0-4,14-9 4,-14 9-4,0 0 0,0 0 4,0 0-4,0 0 4,-15 7 0,15-7-4,0 0 4,0 0 0,-16 8 4,16-8-8,0 0 4,0 0 0,-21 0 0,21 0-4,-21-8 0,21 8 4,-28-12-4,9 4 4,-2 5-4,2-4 4,0 6 0,1 1 0,2 0 4,2 0-4,14 0 0,-21 0 0,21 0 0,0 0 4,0 0-4,0 0 4,0 0-4,0 0 4,16 11 4,2-11-4,1 0 0,5 0 0,3 1 0,3-10 0,3 3-4,2-2 4,-1-2-4,-1 1 4,-3 2-4,-4 2 0,-6 5 0,-4 0 4,-16 0-4,8 13 0,-14 3 0,-7 3 0,-3 5 0,-3 6 4,-1 3-4,-4 4-4,-3 1 8,4 3-8,3-4 4,1-4 0,4-6-4,3-9-8,12 2-84,0-20-74,0 0-19,0-17-4,0-10 1</inkml:trace>
  <inkml:trace contextRef="#ctx0" brushRef="#br0" timeOffset="4040">3000 1344 12,'0'0'157,"0"0"-37,0 0-23,0-22-20,0 22-5,0 0-36,0 0-3,-6-20-13,6 20-8,0 0-8,-23-11 4,8 11-8,15 0 4,-29 5 0,10 3-4,3 3-4,-6 3 4,1 4 0,2 1 0,5 2-4,1-1 4,2 3 0,0 0 0,11-4 4,7-1-4,5-2 4,4-2-4,4-6 8,7-3-4,2-5-4,3-13 4,-2-3 0,-1-6 4,-4-3-4,-4-4 4,-5-9-4,-8 0-4,-4-5 0,-4-2 0,-8-2 0,4 4-8,-11 0 8,-1 0-8,2 7 4,-7 4 4,1 6-4,4 6 0,-3 7-4,3 2-8,16 11-12,-34-5-25,34 5-51,-9 21-61,9-21-1</inkml:trace>
  <inkml:trace contextRef="#ctx0" brushRef="#br0" timeOffset="4695">3220 1191 136,'12'53'162,"0"-26"-5,-19 3-73,7-11-88,0-5-68,0-14-69,0 0-16,0 0-4</inkml:trace>
  <inkml:trace contextRef="#ctx0" brushRef="#br0" timeOffset="4851">3216 909 68,'0'-23'177,"16"8"-20,-16 15 4,0 0-100,4 20-69,-4-20-53,0 0-76,19 29-28,-19-29-8</inkml:trace>
  <inkml:trace contextRef="#ctx0" brushRef="#br0" timeOffset="5085">3498 1199 108,'6'21'153,"-6"-21"-48,0 0-28,8 17-21,-8-17-16,-4-14-16,-6-8 1,5 3-9,-4-13-8,-1-3-4,2 0-4,3-3 4,5 2-4,5 4-4,10 6-12,-4 1-25,9 7-88,6 14-24,-10-6-16</inkml:trace>
  <inkml:trace contextRef="#ctx0" brushRef="#br0" timeOffset="5382">3791 952 72,'32'-16'153,"-21"-5"-8,14-1-68,2 9-57,-3-6 12,3 3-12,-8-6-12,-3 4-4,-3-1-4,-13 2 0,0 3-12,0 14 4,-26-18-12,4 18 8,1 6 4,-4 6 8,3 5 0,1 12 16,5-1 12,7 7-8,2-1 4,7 2 5,7-7-5,13-1 0,-5-7-4,13-4-8,-4-4-12,-2-13-32,7 0-77,3-5-56,-15-17-16,12 3 8</inkml:trace>
  <inkml:trace contextRef="#ctx0" brushRef="#br0" timeOffset="5741">4311 626 76,'22'14'169,"-22"-14"-16,0 0-88,0 21-9,0-21-24,0 0 9,0 0-13,10 16-12,-10-16-8,0 0 0,0 0-4,-22-15 0,22 15-8,-24-6 0,9 6 0,-4 0-4,5 13 4,-2 0 0,3 6 0,-1 4 4,1 8 4,5 2 0,-1 0 0,7 5 4,-3-1 0,10-4 0,5-6-4,7-8-4,2-9-16,4-20-12,15-1-49,-2-16-76,1-16-16,9-4-8</inkml:trace>
  <inkml:trace contextRef="#ctx0" brushRef="#br0" timeOffset="6115">4689 0 72,'-35'78'173,"14"-33"-16,4 7-88,15 11-9,-4-1-24,16 10-3,-3-10-5,11 3-16,-4-8 0,9-3-4,-4-5 0,-2-7-8,-1-3-28,-10-15-53,-1-5-88,3 3 4,-8-22-8</inkml:trace>
  <inkml:trace contextRef="#ctx0" brushRef="#br0" timeOffset="6365">4481 634 112,'46'-45'177,"-5"20"-15,9-5-90,-6-7-32,12 4-3,-9 0-41,0 1-69,-9-2-96,0 19-8,-16-4 8</inkml:trace>
  <inkml:trace contextRef="#ctx0" brushRef="#br0" timeOffset="6567">5049 442 149,'-29'89'169,"13"-51"-8,2-3-101,14 1-48,0-10-52,0-7-101,0-19-20,0 0 0</inkml:trace>
  <inkml:trace contextRef="#ctx0" brushRef="#br0" timeOffset="6739">5050 97 96,'21'8'93,"-21"-8"-133,14 43-97</inkml:trace>
  <inkml:trace contextRef="#ctx0" brushRef="#br0" timeOffset="6989">5281 313 96,'-46'54'109,"24"-22"-8,2-2-5,16 5-19,-7-10-13,14 9-32,5-15 1,11 0-17,-2-14 0,13-1-8,-4-15 4,7-5-4,-7-6-4,1-8 4,-8-3-8,-6-4 0,-4 1-4,-9-3 0,-6 11-4,-7-2 4,-3 9 0,-3 5-4,0 10-4,-2 6-4,7 5-12,-5-5-37,13 17-64,6 0-40,0-17-4</inkml:trace>
  <inkml:trace contextRef="#ctx0" brushRef="#br0" timeOffset="7301">5599 343 16,'29'59'189,"-24"-38"-4,-10-7-8,5-14-112,0 0-25,0 0-20,0 0 0,-8-32-12,13 4-4,-1-6-8,3-4-8,9 2 12,6-1-4,8 4 0,5 7 4,11 7 0,4 13 4,-3 4 0,3 20 8,-9 4-4,-6 11 1,-13 7-1,-7 1 0,-9 7-12,-16-13-97,2-3-68,5-4-8,3-28-13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7" units="in"/>
          <inkml:channel name="Y" type="integer" max="18079" units="in"/>
          <inkml:channel name="F" type="integer" max="1024" units="dev"/>
        </inkml:traceFormat>
        <inkml:channelProperties>
          <inkml:channelProperty channel="X" name="resolution" value="2540.07568" units="1/in"/>
          <inkml:channelProperty channel="Y" name="resolution" value="2540.25562" units="1/in"/>
          <inkml:channelProperty channel="F" name="resolution" value="0" units="1/dev"/>
        </inkml:channelProperties>
      </inkml:inkSource>
      <inkml:timestamp xml:id="ts0" timeString="2009-06-12T13:21:22.46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3813 4646 68,'0'0'72,"0"0"-23,9-14-5,-9 14-12,0 0 5,0 0-1,0-19 0,0 19-8,-8-16 13,8 16-13,-9-22 0,9 22-8,-8-24-4,8 24-4,-13-29 0,5 13-4,-3-4 0,2-2 9,-4 0-9,0-4 8,-1 1-12,-4-4 12,1-1-8,-2 0 8,-5-3-12,3-2 8,-4-6-8,1-2 0,-11-4 4,-2-5-8,-5-2 4,3-1-4,-5-2 4,1 2 0,-2-1-4,2 2 0,2-1 4,1-1-8,-4-1 8,-2-1-4,1-1 4,-4 1-4,-2-4 0,2 2 8,1-3-8,2 4 4,0 4 0,6-1 1,-3 2-5,3 2 4,1-3 0,-3 1-4,3 4 4,0 1-4,-2 1 0,5-1 0,-3 2 0,4 1 4,-1 6-4,7-1 0,-3 0 0,4 1 4,-2-1-4,3 5 0,-5-1 0,2-5 0,-2 2 0,-3-1 0,5 0 0,-5 3 0,4-2 0,1 7 0,3-2 4,2 2-4,2 0 4,1 4-4,0-3 4,3 2-4,0-1 4,3 1-4,-2-1-4,3-1 4,0 2 0,4 0 0,-2 3 0,2 0 0,-3 2 0,4 4 0,1 5 0,9 16 0,-14-19 0,14 19 0,0 0 0,0 0-4,0 0 4,0 0-4,0 0 0,-15-11 4,15 11-4,0 0 0,0 0 0,0 0 0,0 16 0,0-16-1,0 0 1,0 0 0,0 0-4,0 0 8,0 0-4,0 0 0,0 0 4,0 0 0,0 0 8,0 0-8,0 0 8,0 0-8,0 0 4,0 0-4,0 0 0,0 0 0,0 0-4,0 0 4,0 0 0,15 22 0,-15-22 0,7 25 0,-7-7 0,8 1 4,-8 5-4,13 1 4,-13 7-4,10-1 0,-10 4 5,9 1-1,-6 5-4,-3-6 4,7-5-4,-7 0 4,6-8-4,-6-4 4,0-18-4,0 0 4,0 0-4,0 0 4,-5-35-4,-3 11 0,4-6 4,-6-5-4,2-2 0,-5 0 0,4 2 0,-1 4 0,1 1 4,1 3-4,2 3 0,1 7 0,5 2 0,0 15 0,-7-19 0,7 19 0,0 0-4,0 0 8,0 0-4,0 0 0,0 0 0,0 0 0,0 0 0,0 0 4,15 8-4,-15-8 4,24 11 0,-9-3-4,8-1 8,2 1-8,2-4 4,0-4 0,-1 5 0,-3-5-4,-2 0 4,-2 0-4,-19 0 4,24-5 0,-24 5 0,0 0-4,0 0 4,0 0-8,0 0 0,0 0-12,18-3-28,-18 3-57,0 0-76,0 0-5,-10 16-15</inkml:trace>
  <inkml:trace contextRef="#ctx0" brushRef="#br0" timeOffset="2558">0 1179 68,'19'0'161,"7"19"-4,-17 5-84,2-5-29,12 8-12,-4 1 0,6 10-3,-4-1-5,3 5-8,-4 0 4,3 2-8,-6-3-4,2-3-4,-3-6-16,-6-13-16,7 0-57,-17-19-76,0 0-8,0 0-4</inkml:trace>
  <inkml:trace contextRef="#ctx0" brushRef="#br0" timeOffset="2870">59 1114 24,'13'-39'145,"1"21"-25,-1 6-55,-2-6-13,11 10-7,-7 0-25,5 8-4,-1 10 0,2 2-8,-4 4 0,3 5-4,-6-1 4,-1 6 0,-2-4-4,-5 3 0,-6-1-4,-5-7 0,-7 2-8,-9-4-8,2 0-32,-11-7-25,3-8-72,6 11-20</inkml:trace>
  <inkml:trace contextRef="#ctx0" brushRef="#br0" timeOffset="3260">266 486 40,'-18'24'141,"18"-2"-73,0 0-15,8 13 11,-1-4-4,15 15-11,-1-5 3,10 10-16,-4-8-7,5 1-5,-5-8-12,-1-1 0,-3-9-8,-2-7-12,-3-4-16,-18-15-53,0 0-88,19 10-12,-19-10 0</inkml:trace>
  <inkml:trace contextRef="#ctx0" brushRef="#br0" timeOffset="3650">789 623 72,'-24'-6'85,"24"6"-33,-30 8-8,12 5-16,-6 1-7,2 8 3,-3 2 4,4 6 0,2-2 4,6 7 1,-4-6-5,17 2 12,-3-5-16,14 2-4,-2-9-4,7-1-3,5-15-1,3-3-8,-2 0 4,3-10-4,1-9 4,1-3-4,-8-6 4,0-4-8,-5-1 4,-6-4-8,-1 4 0,-1 1-4,-6 12 4,0 2-4,0 18 0,0 0 4,0 0 0,0 18 4,11-1 4,-5 4-4,9-1 4,1-1-4,0-1-8,1-9-13,7 6-19,-10-15-48,-14 0-70,29-15-11</inkml:trace>
  <inkml:trace contextRef="#ctx0" brushRef="#br0" timeOffset="4212">1008 537 68,'27'27'141,"-9"-4"-52,-7-6-13,6 7-11,-17-24-25,19 32 8,-19-32-20,8 17 0,-8-17-11,0 0-5,-11-16 0,11 16-4,-8-28-4,8 9-4,-6-8 0,6-2 4,0-3-4,10-8 4,-4 1-4,3 1 4,3 1 0,0 9 0,1 6-4,1 11 4,-14 11-4,26 17 0,-15 7 0,2 4-4,-1 1 4,-1 6 0,1-5 4,2-2-4,-5-9-4,1-5 0,-10-14-24,13 15-45,-13-15-96,0 0-4,11-19-8</inkml:trace>
  <inkml:trace contextRef="#ctx0" brushRef="#br0" timeOffset="4633">1348 260 120,'13'-25'165,"5"21"-3,-2-2-90,-7-10-32,15 7-7,-13-10-9,11 1-8,-9-2-4,1 2-4,-2-2-4,-5-2 0,-7 1-4,0 2 0,-9 2-4,-4 1-4,13 16 0,-33-10 0,12 20 0,-3 4 4,7 11 4,-2 10 4,6 8 0,13 6 8,-11 2 4,19 3-4,0-10 4,11-1 0,2-13-4,4-7 4,2-13-3,6-10-5,-1-19 0,3-5 0,0-3 0,-5-4-8,-1 0-4,-7-2-8,4 11-33,-17 3-84,2 3-56,-11 16 0,7-14-4</inkml:trace>
  <inkml:trace contextRef="#ctx0" brushRef="#br0" timeOffset="5663">162 2119 92,'13'16'121,"3"9"-32,-3-4-13,-2-4-15,8 10-21,-6-7 8,4 3-20,-9-9-8,5 3 9,-13-17-13,0 0-4,0 0 0,11-14-4,-17-11 0,-2-9-4,0-4 0,1-7-4,7-3 0,-3 5-4,3 7 4,11 3 0,5 6-4,3 14 4,4 8 0,0 10 0,0 11 4,1 6-4,1-1 4,-3 7 0,-4-1 0,2-2 4,-7-4-4,0-4-4,-4-2-4,-9-15-12,13 14-36,-13-14-97,0 0-20,0 0-5</inkml:trace>
  <inkml:trace contextRef="#ctx0" brushRef="#br0" timeOffset="6131">663 1681 88,'0'0'141,"0"0"-68,-11 16-5,11-16-20,-11 39-7,-3-17-1,7 14-4,-1-9-4,8 10 1,-9-7-5,14 1-8,1-7-4,7-2-4,1-11 0,8-4-8,1-7 4,2-7-4,-1-10 4,0-2 0,-7-8 0,-6-3-8,-11-3 5,0 3-10,-6 0 5,-7-2-4,-6 9-8,0 1 4,0 7-4,-3 4-4,7 11-4,-2 0-8,17 0-8,-19 11-25,19-11-44,0 29-48,0-29-16</inkml:trace>
  <inkml:trace contextRef="#ctx0" brushRef="#br0" timeOffset="6552">865 1747 108,'11'31'157,"-11"-16"-40,0-15-44,0 0-9,-16-7-28,5-12-3,6 0-13,-1-9-4,6 3-4,-8-6 0,8 0 4,0-2-4,8 5-4,2-1 0,-2 4-4,0 6 0,1 1-12,5 9-12,-6-5-24,5 14-57,8 0-72,-21 0-8,16 0 9</inkml:trace>
  <inkml:trace contextRef="#ctx0" brushRef="#br0" timeOffset="6926">1070 1491 157,'11'40'149,"-11"-40"-49,13 25-19,-13-25-21,0 0-24,0 0-11,0-25-13,0-2 0,0-5-8,0-6-8,0 2 4,2-4-8,-2 5 4,6 2-4,0 6 4,2 11-8,-8 16 12,16-6-4,-16 6 4,18 17-4,-10-1 4,1 0 0,2 1 0,-1-1 8,-10-16-4,19 18 8,-19-18-8,16 6 4,-16-6 4,0 0-4,17-10 4,-17 10-12,5-22 8,-5 6-12,0 1 12,-6-8-4,1 1 0,0-1-4,5 0 4,0 4-4,-5 0 4,5 4-4,0 15 4,16-18-4,-16 18 0,31 0 4,-16 8-4,1 0 0,2 3 4,-2 3-8,-2 4 0,2 1-12,-16-19-24,22 33-57,-12-14-84,-10-19 0,9 25 9</inkml:trace>
  <inkml:trace contextRef="#ctx0" brushRef="#br0" timeOffset="7488">1554 1035 112,'9'-24'169,"-9"5"-3,0 19-98,-8-16-28,8 16-12,-14 0-7,14 0-9,-22 21-8,7-4 4,-2 9 0,4-1 0,2 5-4,5-3 4,6 3 0,0-9 0,6 1 0,-6-22-4,30 21 4,-14-21-4,5 0 4,-2-12-4,-2 3 8,-1-8-8,-5-1 0,2-4 1,-7-3-5,-2-1-5,-4-1-3,8 5-4,-8-2 4,3 10 0,-3-2-4,0 16 4,0 0 0,19 0 4,-19 0 0,14 23 4,-3-9-4,-1 2-8,-10-16-12,19 27-21,-19-27-27,17 14-41,-17-14-48,15 0-24</inkml:trace>
  <inkml:trace contextRef="#ctx0" brushRef="#br0" timeOffset="7971">1736 464 132,'4'49'162,"8"-12"-1,9 10-93,-13-9-24,13 11-3,-4-8-17,9 3-4,-4-9-4,3 3-4,-4-10 0,-4-2-12,7-3-72,-5-8-97,-19-15-5,0 0-7</inkml:trace>
  <inkml:trace contextRef="#ctx0" brushRef="#br0" timeOffset="14445">3776 1774 24,'0'0'72,"0"0"1,0 0 3,0 0-15,0 0-5,0 0-16,0 0 13,0 0-9,0 0 0,0 20-12,0-20 1,0 0-9,-19 7 4,19-7-8,-14 12 0,14-12-8,-22 11 4,22-11-3,-23 13-1,23-13 0,-23 11-4,8-3 0,-1 2 0,-3-3 4,0 1-8,2 0 4,-4-5-4,-1 9 0,1-6 0,2 3-4,-3-1 4,-4 5-4,2-4 4,1 4-4,-6 1 4,5 1 0,-1 0-4,1-2 4,-3 3-4,3-2 4,3-1-4,-1 3 4,1 0 0,4 1 0,-1 0-4,-1 1 4,0-2 0,2 3-4,-2 0 0,0 0 4,-2-2-4,0 2 0,1-2 0,0-1 0,-2 2 5,0-3-5,4 0 0,4 1 0,-2-4 0,2 6 0,0-3 4,3 1-4,-2 0 0,5 0 0,-5-2 4,4 2-4,-3 0 4,3 0-4,1 0 0,-3-2 0,1 3 0,1-3 0,2 2 4,7-16-4,-17 27 0,17-27 0,-14 22 4,14-22-4,-10 19 0,10-19 4,-9 16-4,9-16 0,0 0 0,-13 18 0,13-18 0,0 0 0,-3 14 0,3-14 0,0 0 0,0 14 4,0-14-4,0 0 0,0 14 0,0-14 4,0 0-4,0 15 4,0-15-4,0 0 0,0 0 0,0 0 4,0 0-4,0 0 0,0 0 0,0 0-8,20 12-12,-20-12-85,0-14-68,0 14-21,19-25-7,-4 2-4</inkml:trace>
  <inkml:trace contextRef="#ctx0" brushRef="#br0" timeOffset="16005">2555 1057 132,'22'-38'141,"-22"38"-24,18-27-8,-18 27-33,0 0-15,17 0-17,-17 0-12,-14 40-3,-3-8-9,-2 9-12,-7 6 0,-1 10 0,-3 5 4,0 4-4,4-1 4,4 2-4,8-2 4,4 1 0,10-7 0,11-10-12,10-5 4,4-11-4,6-13 4,7-12-4,2-12 4,1-14-8,0-10 4,-3-13-4,-9-2 0,-8-1 0,-7-2-4,-14 5 4,0 8 0,-19 9 0,0 11 4,-8 13-4,0 5 4,-3 14 0,4 5-4,2 9 4,4 0 0,4 2 0,5 0-8,1-5-16,10 2-28,-2-17-77,2-15-57,24 13 1,-5-29-8</inkml:trace>
  <inkml:trace contextRef="#ctx0" brushRef="#br0" timeOffset="16520">3012 1038 104,'-40'67'173,"18"-28"-7,1 10-78,-13-3-31,12 13-13,-3-10-4,14 9-8,0-12 1,11 2-13,0-10 0,17-3-4,2-12-8,10-7 0,6-11 0,3-5-4,-2-14 0,-1-10 0,0-6 0,-4-8 0,-8-11-12,-7-5 8,-14-3-12,-2-5 8,-16 4-8,-5 2 8,-3 10-4,-3 12 4,-3 8 4,-5 12-4,10 14 0,1 10 0,3 5 0,2 3-8,10 4-12,-6-8-37,15 5-64,7-3-56,-7-16-12,12 16 21</inkml:trace>
  <inkml:trace contextRef="#ctx0" brushRef="#br0" timeOffset="16957">3233 728 32,'-45'13'161,"31"7"8,-4 5-72,1-7-29,6 12-28,-1-6-3,12 7-13,0-4-8,15 0 0,-3-6-4,11-1-4,1-7 0,6-5-4,-2-8 0,3-8-4,-3-5 8,-4-4-4,-6-8 0,-7-1 4,-11-4-4,0 0-4,-11 2-4,-10-1-16,3 13-76,-9 7-82,-4 1 1,2 17-12</inkml:trace>
  <inkml:trace contextRef="#ctx0" brushRef="#br0" timeOffset="18080">4008 2257 68,'0'0'141,"0"0"-65,15 7-7,2 3-5,-17-10-7,32 13 3,-16-13-12,19 17-7,-13-11-5,16 9-4,-4-9-4,7 8-11,-1-7-1,9 5 0,-3-4-8,3 2 0,2-2 0,0 1 0,-3 2-4,0 2 0,-7-1 0,2 6-4,-5-1 0,-1 2 0,-4 3 4,-4-1 0,-1 1-4,-4 2 4,0-2-4,-2-1 4,-3 1-4,2 0 0,0 0 0,-1 0 0,-1 0 0,-1 1 0,-2 2 4,0 0-4,-2-1 0,-1 1 0,-2-2 4,0-3-4,-3-1 0,1-2 0,-2 0 0,-7-17 0,11 24 0,-11-24 0,9 24 0,-9-24 0,8 28 0,-8-13 0,0-15 0,11 27 4,-11-27-8,7 20 8,-7-20-4,0 0 0,6 17 0,-6-17 0,0 0 0,0 0 4,0 13-4,0-13 0,0 0 0,7 21 4,-7-21 0,0 0-4,0 0 0,0 0 0,0 0 0,0 0 0,0 0 0,0 0 0,0 0 0,8 12 0,-8-12 0,0 0 0,0 0 0,0 0 0,0 15 0,0-15-4,0 0 4,0 0 0,0 0 0,0 0 0,0 0 0,0 0-4,0 15 0,0-15 0,0 0-8,0 0 0,0 0-4,0 0-4,0 0-20,0 0-49,-20-12-88,20 12 0,-19 0-5</inkml:trace>
  <inkml:trace contextRef="#ctx0" brushRef="#br0" timeOffset="19843">4648 1972 68,'0'0'173,"17"-7"-16,-4-4-52,9-17-49,21 7-7,-3-18-9,23 7-12,-6-8 0,9 7-4,-6 0-7,-4 16-9,-12 7 4,-12 15-8,-16 11 0,-13 12-4,-16 4 4,-2 7-4,-13 2 4,-2-3 0,3 0-8,-1-9 8,7-5-4,21-24 0,-13 22 0,13-22-4,32-7 0,-8-2 0,9-2 4,2 1-8,0 7 4,2 3 0,-7 8 4,-8 10 0,-6 5 0,-6 4 4,-6 5-4,-5 1 4,-9-1-4,-1-2 4,-3-3-4,-2-5 4,-5-3-4,-3-3 4,-1-5-4,-4-5-8,4 5-8,-4-12-25,13 10-39,-3-1-93,19-8-5,-19-5-11</inkml:trace>
  <inkml:trace contextRef="#ctx0" brushRef="#br0" timeOffset="20373">5671 1546 4,'-27'0'161,"8"19"8,-14 10-24,-4-7-73,12 10-23,-5-10-13,12 6-4,5-9-12,13-4-4,0-15 0,26 11-3,1-11-9,5-5 4,1 5-4,4-3 0,-5 3-4,-2 6 0,-3 6 0,-3 4 0,-5 3 0,-3 5 4,-4-2-4,-4 3 0,-1 2 4,-7-2 0,0-1-4,0 0 4,-12-5-4,0 2 0,-3-1-8,-7-6-8,5 10-41,-15-13-64,-1 0-56,4 2-8,-6-8-4</inkml:trace>
  <inkml:trace contextRef="#ctx0" brushRef="#br0" timeOffset="20763">5636 1632 132,'59'-73'178,"-24"38"3,-1-3-12,-11 2-129,22 10-12,-10-4-15,2 5-9,-4 6-16,-9 0-17,3 13-55,-7-2-89,-20 8-17,21-21 1</inkml:trace>
  <inkml:trace contextRef="#ctx0" brushRef="#br0" timeOffset="21044">6390 728 24,'-51'28'157,"21"-9"-16,-5 15-61,0-6-11,11 10-5,-6-13-24,24 9-3,6-15-21,14 0 0,8-11-4,13-2 0,3-9 0,5-5-4,2-10 0,-6-4 0,-7-9-4,-8-1 0,-16-1 8,-8-2-8,-8 8-4,-14 6 5,-8 10-10,-4 5-11,4 20-28,-10 8-121,12 1-12,4 5-5</inkml:trace>
  <inkml:trace contextRef="#ctx0" brushRef="#br0" timeOffset="30794">542 2711 32,'0'-22'112,"13"3"-11,-13 19-8,10-18-13,-10 18-7,0 0-9,-15-19-15,15 19-13,-25 5-12,7 5-8,-9 1-8,-1 4-4,-2 9-4,-5 5 4,1 6-4,1 4 4,3 9 0,6 10 12,2 0-8,12 7 5,2-5-5,16 0 4,6-7-4,13-7 0,7-16 4,10-15-8,4-15 4,8-19-4,-4-14 4,0-10-4,-4-14 4,-6-4-8,-12-7 0,-10-7-4,-15 0 0,-14-4-4,-7 4 4,-14 7-8,-2 14 0,-11 7 0,3 22 0,-3 9-8,10 24-17,-4 6-23,15 19-65,3 5-52,5-3-4</inkml:trace>
  <inkml:trace contextRef="#ctx0" brushRef="#br0" timeOffset="31325">657 2342 124,'-45'106'174,"20"-36"-25,-4 22-57,-14 4-23,8 24-13,-9-1-20,6 14 1,-2-12-17,10 8-4,-4-12-8,4-6-8,10-12-16,-9-23-61,11-8-80,7-11-20,0-17-12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7" units="in"/>
          <inkml:channel name="Y" type="integer" max="18079" units="in"/>
          <inkml:channel name="F" type="integer" max="1024" units="dev"/>
        </inkml:traceFormat>
        <inkml:channelProperties>
          <inkml:channelProperty channel="X" name="resolution" value="2540.07568" units="1/in"/>
          <inkml:channelProperty channel="Y" name="resolution" value="2540.25562" units="1/in"/>
          <inkml:channelProperty channel="F" name="resolution" value="0" units="1/dev"/>
        </inkml:channelProperties>
      </inkml:inkSource>
      <inkml:timestamp xml:id="ts0" timeString="2009-06-12T13:21:50.12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1243 8,'16'8'161,"-16"-8"4,0 0-52,0 19-57,16-5-20,-16-14 0,24 34-3,-13-12-9,8 10-4,-1-6 0,-4 4-8,1-6 4,-3 0-12,-5-5 0,1-2 8,-8-17-8,0 18 5,0-18-9,0 0-9,-21 14-11,0-18-24,21 4-61,-14 11-72,-4-11-12,18 0 1</inkml:trace>
  <inkml:trace contextRef="#ctx0" brushRef="#br0" timeOffset="452">565-10 88,'-19'0'177,"19"0"1,-8 22-70,8-22-43,0 45-21,0-17-12,11 16-4,5-1-11,8 12-1,0 3-4,7 1-4,-1-3-4,4-1-4,-3 1 0,0-2 4,-7-6-4,-3-6-4,-6-6 8,-3-9-8,-4-3-4,-8-24-8,9 29-29,-9-29-39,0-16-93,0 16-13,-5-22-11</inkml:trace>
  <inkml:trace contextRef="#ctx0" brushRef="#br0" timeOffset="826">700 506 144,'-31'20'174,"18"-3"-1,5 9-105,-19-4-19,11 16-13,-16 2-4,12 13-4,-8-2-8,8 3 1,4-3-5,0 1-8,8-7 0,1-8-8,7-9-8,0-28-37,0 20-128,0-20-12,0 0-12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7" units="in"/>
          <inkml:channel name="Y" type="integer" max="18079" units="in"/>
          <inkml:channel name="F" type="integer" max="1024" units="dev"/>
        </inkml:traceFormat>
        <inkml:channelProperties>
          <inkml:channelProperty channel="X" name="resolution" value="2540.07568" units="1/in"/>
          <inkml:channelProperty channel="Y" name="resolution" value="2540.25562" units="1/in"/>
          <inkml:channelProperty channel="F" name="resolution" value="0" units="1/dev"/>
        </inkml:channelProperties>
      </inkml:inkSource>
      <inkml:timestamp xml:id="ts0" timeString="2009-06-12T13:22:16.77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10 351 52,'0'19'173,"0"-19"-4,-17 21-24,17-21-68,0 0-25,8-16-12,14 3-3,1-15-13,16-4-8,5-12 0,7 4-4,3-6-4,0 5 0,-1 5-4,-8 11-4,-12 14 0,-9 11 0,-24 0 0,16 26 0,-16 0 0,-6-1-4,6 0 4,0-2 4,11-8 0,13-5-4,9-15 4,14-11-4,7-4 4,7-6-4,-1-2-8,-5-7-8,2 15-36,-28-9-61,-5 15-68,-24 14 0,9-16-9</inkml:trace>
  <inkml:trace contextRef="#ctx0" brushRef="#br0" timeOffset="546">486 155 64,'19'-11'181,"-19"11"-12,0 0-12,10 17-88,-23 1-29,5 23-12,-11 3 1,-2 18-13,-6 4 4,-5 12-8,-6 1 4,3 6 0,-4-9-4,7-1 0,7-12-4,11-9 0,14-13 0,12-11-4,20-19-4,13-11 4,12-8-12,4-11-16,9-3-145,-11-5-4,-7-3-20,-8 1-5</inkml:trace>
  <inkml:trace contextRef="#ctx0" brushRef="#br0" timeOffset="2324">940 634 28,'14'0'177,"-14"0"0,19 13-4,-4 3-96,-15-16-37,22 20-4,-22-20-3,22 16-13,-22-16-8,19 14-4,-19-14 0,0 0 0,0 0-4,0 0 0,-6-22-4,6 22 0,-32-14-4,11 14 0,-6 0-4,2 8 4,-6 14 4,1 3-4,3 15 8,3 4 0,3 0 0,8 6 0,9-5 4,8 3-4,11-13 4,12-4-4,10-12 0,7-6 0,7-13-8,4-13-12,5 4-40,-5-13-114,-11-12-15,-5-2-4,-11-7-4</inkml:trace>
  <inkml:trace contextRef="#ctx0" brushRef="#br0" timeOffset="2792">1364 652 8,'19'-11'161,"-19"11"12,20 19-4,-20 6-88,-7 0-49,7 12-8,0-1 4,0 8-8,-13-1-4,10 1-4,-5-4-8,4-7-4,-3-1-20,7-32-24,-9 20-101,9-20-28,0 0-12</inkml:trace>
  <inkml:trace contextRef="#ctx0" brushRef="#br0" timeOffset="3026">1406 628 24,'19'-35'153,"-9"18"16,10 10-12,3 7-97,-4 0-23,6 4-17,-2 4-8,-6 12 0,-9 5-8,-3 5 4,-10 5-4,-6 6 0,-10-1 4,-1 1 0,-7-3-4,5-2 0,4-7 0,7-1 0,13-13 0,0-15 0,21 19 0,4-19-4,10-2-8,2-4-32,11-2-97,0 0-32,-7-6-12,-1 1 9</inkml:trace>
  <inkml:trace contextRef="#ctx0" brushRef="#br0" timeOffset="3385">2302 473 136,'-55'17'166,"12"1"3,0 2-4,3 7-129,-9-6-12,10 10-8,-2-8 9,14 3-13,3-3-4,8-1-8,8-5 4,8-17-4,6 24-4,-6-24 4,32 16-8,-11-8 0,1 3 0,1 1 3,-3-1-3,-1 4 8,-3-3-8,-3 6 4,-3-1 0,-2 2 8,-8-5-4,6 2 0,-6-2 0,0-14 0,-9 27-4,-6-19-12,4 8-16,-15-16-32,9 8-89,-4 0-21,-6-8-11</inkml:trace>
  <inkml:trace contextRef="#ctx0" brushRef="#br0" timeOffset="3791">2723 506 88,'21'-20'177,"-21"20"1,-26-8-33,1 28-73,-23-2-28,5 13-3,-12-4-13,11 13-8,-6-5 0,15 3-16,10-4 4,9 0-8,9-9 0,15-1-4,8-4 0,8-4 0,8 1 0,0-6 0,1 4 0,-2-6-4,2 5 4,-4-1 4,-5 1 0,-6 2 0,-18-16 0,6 25 4,-12-10-4,-9-3-4,-9 2-8,-8-2-4,-1 8-25,-15-9-51,6 3-85,-1 4-9,0-9-3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7" units="in"/>
          <inkml:channel name="Y" type="integer" max="18079" units="in"/>
          <inkml:channel name="F" type="integer" max="1024" units="dev"/>
        </inkml:traceFormat>
        <inkml:channelProperties>
          <inkml:channelProperty channel="X" name="resolution" value="2540.07568" units="1/in"/>
          <inkml:channelProperty channel="Y" name="resolution" value="2540.25562" units="1/in"/>
          <inkml:channelProperty channel="F" name="resolution" value="0" units="1/dev"/>
        </inkml:channelProperties>
      </inkml:inkSource>
      <inkml:timestamp xml:id="ts0" timeString="2009-06-12T13:22:21.12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65-9 197,'-20'0'189,"20"0"-8,0 0-7,40 19-126,-4-19-28,17 0-4,4 0-12,6 0 8,4 0-12,-2-5-8,-4 13-36,-23-8-117,-6 4-16,-10-4-9,-22 0-11</inkml:trace>
  <inkml:trace contextRef="#ctx0" brushRef="#br0" timeOffset="250">0 333 233,'27'22'181,"7"-22"1,15 0-17,19-4-145,2-9-8,13 5-4,-2 8-28,3-9-137,-22 0-12,2 9-9,-21-15-11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7" units="in"/>
          <inkml:channel name="Y" type="integer" max="18079" units="in"/>
          <inkml:channel name="F" type="integer" max="1024" units="dev"/>
        </inkml:traceFormat>
        <inkml:channelProperties>
          <inkml:channelProperty channel="X" name="resolution" value="2540.07568" units="1/in"/>
          <inkml:channelProperty channel="Y" name="resolution" value="2540.25562" units="1/in"/>
          <inkml:channelProperty channel="F" name="resolution" value="0" units="1/dev"/>
        </inkml:channelProperties>
      </inkml:inkSource>
      <inkml:timestamp xml:id="ts0" timeString="2009-06-12T13:22:23.3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377 39 165,'54'-26'173,"-36"20"-48,-18 6-33,20-8-31,-20 8-17,0 0-12,-27 29-12,2 5-4,-15 9-7,-1 15-1,-14 10-4,3 15 8,-7 5-4,8 8 8,3 2-8,13-1 4,8-12-4,18-7 4,14-17-4,17-10-4,16-23 0,11-11-4,12-24 4,9-11 0,0-12-4,-3-8 0,-8-6-4,-12-3 0,-16 1 4,-16 2-4,-15 12 0,-20 8 0,-14 10 0,-7 14 8,-8 5-8,-9 12 4,4 10-4,3 3 0,7 3 0,9 4 0,16-4-8,3-10-20,25 9-69,9-11-72,4-13-12,12-8 3</inkml:trace>
  <inkml:trace contextRef="#ctx0" brushRef="#br0" timeOffset="484">918 723 153,'11'54'173,"-20"-26"0,-14-3-12,-2-7-117,10 5-36,0 3-28,-5-15-60,3-5-85,17-6-5,0-14-11</inkml:trace>
  <inkml:trace contextRef="#ctx0" brushRef="#br0" timeOffset="718">1330 198 153,'-19'11'181,"19"-11"-4,14 7-20,5-15-101,23 8-35,9 0-5,8 0-4,6 0 0,2 9-8,-5 2 0,-13 10 0,-14 7-4,-17 10 4,-25 11 0,-14 5 0,-18 6-4,-11 2 8,-8 2-4,-3-1 0,4-7 0,12-1-12,12-9 8,18-7 0,15-10 0,24-7-4,16-11 4,11-11-4,19-2-12,0-24-53,5 0-96,8-4-16,-5-6-12,0-5 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7" units="in"/>
          <inkml:channel name="Y" type="integer" max="18079" units="in"/>
          <inkml:channel name="F" type="integer" max="1024" units="dev"/>
        </inkml:traceFormat>
        <inkml:channelProperties>
          <inkml:channelProperty channel="X" name="resolution" value="2540.07568" units="1/in"/>
          <inkml:channelProperty channel="Y" name="resolution" value="2540.25562" units="1/in"/>
          <inkml:channelProperty channel="F" name="resolution" value="0" units="1/dev"/>
        </inkml:channelProperties>
      </inkml:inkSource>
      <inkml:timestamp xml:id="ts0" timeString="2009-06-12T13:22:24.50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20 657 4,'17'17'165,"-2"15"8,-15-5 0,-7 5-92,12 17-41,-11-3-4,4 11-4,-7-6 5,2 8-21,-4-13 0,3-3-4,0-16 0,8-10 4,0-17-8,0 0-4,10-35-4,4-8 4,8-20-4,5-18-8,8-15 0,7 3-12,2 5 12,-1 7-4,0 13 0,-6 16 0,-4 28 12,-8 24 0,-9 22 4,-6 10 0,-12 9 0,9 5 0,-7 0 0,4-1 4,-4-10-4,12-5 0,0-13-4,9-7 4,0-10 0,2-10 0,3-10 0,3-7 0,2-8-4,3-8 0,-3-5-4,1 1-4,8-4 4,-8 8-4,3 9 4,-7 7 0,-1 13-4,-4 14 12,-9 16-4,-1 16 8,-13 8-4,0 7 4,-2 1 0,2 6 4,-8-2-4,2 1-4,6-7 0,-7-7-4,7-4-12,-7-11-16,18 3-73,-11-27-68,25 13-24,-3-23 7</inkml:trace>
  <inkml:trace contextRef="#ctx0" brushRef="#br0" timeOffset="624">1560 404 229,'-20'62'177,"-1"-25"13,0-4-62,9 21-91,-9 3-5,10 10-8,-7-2-4,12 0-8,1-5-8,5-6 0,0-4-16,0-20-8,11 0-28,-11-30-85,0 0-48,0 0-9,0-32-15</inkml:trace>
  <inkml:trace contextRef="#ctx0" brushRef="#br0" timeOffset="827">1482 371 76,'10'-86'185,"-5"40"1,9 1-13,4 12-73,-1-16-67,18 12-5,0 1-12,10 12-4,-9 10-4,5 14 0,-4 8-8,-8 11 0,-6 9 4,-5 9-8,-7 1 4,-8 3-4,-4 0 4,-4-1-4,-3-5 4,-11-5-16,1-3-8,-18-16-57,1-3-84,-7 2-20,-2-4-8</inkml:trace>
  <inkml:trace contextRef="#ctx0" brushRef="#br0" timeOffset="1358">2225 814 132,'5'-27'145,"-5"9"-44,-5 1-61,-8-1-19,-4 4-9,-7 1 0,0 2-8,-9 7 4,-4 8 4,-3 4 12,-1 15-8,-5 0 4,1 12 4,-1 0 1,8 8-1,2-6-4,12 9 4,5-8-4,19 3-4,0-4 4,17-6-7,7-5-1,14-10-8,3-10 4,5-6-4,2-13 0,3-7 0,-3-9-8,-4-7-4,1-4-4,-9 3 0,-1 9-1,-11-1-7,0 12 8,-3 6 8,-9 11 4,-12 0 8,23 27 0,-11-2 4,-4-1 9,8 3-9,-2 0-4,14-2-4,-1 5-28,-4-7-138,9-14-11,-2-4-8,-4-8-4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7" units="in"/>
          <inkml:channel name="Y" type="integer" max="18079" units="in"/>
          <inkml:channel name="F" type="integer" max="1024" units="dev"/>
        </inkml:traceFormat>
        <inkml:channelProperties>
          <inkml:channelProperty channel="X" name="resolution" value="2540.07568" units="1/in"/>
          <inkml:channelProperty channel="Y" name="resolution" value="2540.25562" units="1/in"/>
          <inkml:channelProperty channel="F" name="resolution" value="0" units="1/dev"/>
        </inkml:channelProperties>
      </inkml:inkSource>
      <inkml:timestamp xml:id="ts0" timeString="2009-06-12T13:22:31.43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-3 429 88,'-23'0'189,"23"0"-7,0 0-94,13-39-23,21 13-17,1-19-8,23-3-12,9-10-19,6 3-1,4 2 0,-2 7-4,-12 13-4,-7 11 0,-18 22 4,-15 12-8,-17 17 4,-6 8 4,-14 9-4,3 3 4,-1-1 4,8-2-4,4-11 4,27-10 0,10-17 0,19-9 0,10-18 0,14-5-4,7-8-4,-2-6-8,-2 4-12,-20-4-16,1 21-69,-25 0-84,-22 6-9,-17 11-3</inkml:trace>
  <inkml:trace contextRef="#ctx0" brushRef="#br0" timeOffset="437">763 402 52,'24'-22'177,"-24"22"-4,19 5-64,-19-5-37,0 28-27,-18-2-13,1 18 0,-14 5 0,1 15-11,-11 0 3,0 9-8,-8-7 4,6 5-4,5-6 4,7-5-12,13-10 0,12-7 0,17-15-8,13-6 4,24-17-4,9-5-8,18-10-24,-4-7-121,14-5-24,5-5-24,-10-3-1</inkml:trace>
  <inkml:trace contextRef="#ctx0" brushRef="#br0" timeOffset="983">1188 1148 140,'14'0'182,"-7"25"-1,-2 0-84,-17-8-45,12 17-12,-8-6 5,8 13-17,-9-2-12,2 2 0,-6 0-8,1 0 0,0-2 0,1-7-8,0-2-16,-5-14-12,16 4-41,-19-20-56,19 0-64,-10-14-8,10-6 4</inkml:trace>
  <inkml:trace contextRef="#ctx0" brushRef="#br0" timeOffset="1201">1116 1310 56,'16'-82'185,"-5"41"-20,5 8-36,-1-11-44,21 18-25,-11-11-16,18 14-19,-9 2-5,6 11-8,-5 3-4,-1 11-4,-10 9 0,-8 12 0,-10 1-4,-6 11 4,-13 2-4,-4 2 4,-2-5 0,-4 4-4,1-8 4,4-3-4,3-10 0,11 0 0,4-19 4,22 22-4,1-14 0,9-1 4,6 1-4,2-4-8,9 7-20,-11-11-57,4 0-88,0 0-12,-4 0-8</inkml:trace>
  <inkml:trace contextRef="#ctx0" brushRef="#br0" timeOffset="1716">1949 533 177,'-13'8'197,"13"-8"-12,13 16-88,-13-16-45,48 0-15,-9 0-17,12 0-8,4 6-4,-1-6-16,10 5-24,-17-10-73,-5 4-76,-12 7-13,-30-6-3</inkml:trace>
  <inkml:trace contextRef="#ctx0" brushRef="#br0" timeOffset="1919">1951 758 241,'3'32'185,"18"-24"-7,19-8-70,21 8-67,-2-8-21,15 0-16,3 4-57,-1-4-112,-9-11-16,-6 11 0,-16-12-15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7" units="in"/>
          <inkml:channel name="Y" type="integer" max="18079" units="in"/>
          <inkml:channel name="F" type="integer" max="1024" units="dev"/>
        </inkml:traceFormat>
        <inkml:channelProperties>
          <inkml:channelProperty channel="X" name="resolution" value="2540.07568" units="1/in"/>
          <inkml:channelProperty channel="Y" name="resolution" value="2540.25562" units="1/in"/>
          <inkml:channelProperty channel="F" name="resolution" value="0" units="1/dev"/>
        </inkml:channelProperties>
      </inkml:inkSource>
      <inkml:timestamp xml:id="ts0" timeString="2009-06-12T13:22:35.67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34 268 52,'-13'-23'173,"13"23"-48,0 0-24,0 31-17,0-13-19,8 25-17,-8 1-16,0 18-4,0 0 5,5 17-9,-5-4-4,0 4-8,-8-7 0,6-9-4,-7-7 0,1-9-4,8-10-12,-7-15-12,14-1-24,-7-21-105,0 0-37,0 0-7,0-32-4</inkml:trace>
  <inkml:trace contextRef="#ctx0" brushRef="#br0" timeOffset="359">329 319 24,'0'0'185,"0"0"-4,24-28 0,-14 5-108,29 19-37,-2-11-4,11 15-3,-2 4-13,2 10-8,-9 8 0,-5 11-8,-12 12 4,-22 3 0,-21 5-4,-6 3 0,-14 0 0,-4 2 8,-6-4 0,7-3-8,4-6 8,13-6-4,13-9 4,19-6-8,19-8 12,15-8-16,14-18 4,13-7-12,17 1-93,3-4-68,-5-9-20,0 2 0</inkml:trace>
  <inkml:trace contextRef="#ctx0" brushRef="#br0" timeOffset="1123">1156 430 80,'19'56'173,"-11"-21"-48,-2 14-56,-6-4-5,8 18-20,-8-9-3,0 3-13,-6-11 0,4-3-12,-4-13 12,6-6-12,0-24 5,0 0-13,0-19-4,3-16 0,8-11-12,0-19 4,5-8-21,2-6 17,6 9-12,-9 3 4,8 16 0,-4 10 0,0 25 8,-19 16 4,22 27 4,-16 5-4,-2 6 8,-1 5 0,3 0 4,-1-4 0,1-10 4,5-10 0,-11-19-4,24 6 0,-8-22 0,2-9 0,6-8-4,-1-9-4,1-2-8,-2-7-4,4 10 0,-7 1-4,3 20 4,-22 20 0,24-12 4,-16 31 4,-3 10 8,-5 14 4,5 5 0,-1 6 4,-5-5 0,9 3 0,-8-7-4,11-3 0,-6-5 0,-1-10-16,3 1-20,-7-28-69,-5 15-76,5-15-8,0 0-4</inkml:trace>
  <inkml:trace contextRef="#ctx0" brushRef="#br0" timeOffset="1716">2084 403 120,'0'62'178,"-8"-22"-1,-3-5-40,6 17-97,-11-6-12,16 8-4,-9-8 0,9-1-15,0-12 3,0-3-16,-2-4-4,2-26-17,7 20-7,-7-36-4,0 1-4,-4-25 3,9 0 1,-10-25 8,5-8 4,5-9 36,-5-7 12,16 8 4,-8-7 4,14 19 5,-6-3-1,14 23-4,-11 4-4,9 18-8,-6 8-7,-2 10-9,-4 9 0,-16 0-4,23 30-4,-15 0 4,-2 10-4,-6 4 4,9 2 0,-7 4 0,-2-3 0,0-4 4,0-6-4,0-6-4,-6-8 0,6-23-13,-27 30-31,-4-30-53,0 6-80,-3 5-4,-1-1-4</inkml:trace>
  <inkml:trace contextRef="#ctx0" brushRef="#br0" timeOffset="2293">2628 797 153,'0'-17'149,"-16"2"-49,-3 3-43,-2 13-13,-12-12-16,-1 16 4,-7-5-3,6 21-1,-8-6-4,10 12-8,-1-4 8,17 7-4,-1-5 9,18 2-17,12-5 0,8-4-8,6-9 4,13-1 0,-2-8-4,4 0 4,-1-12-8,0-3 4,-10-5-8,-6-7 4,-5 3-4,-3 0 4,-5 5-12,-11 2 8,0 17-4,0 0 0,0 0 4,14 31 0,-9 1 0,1-5-61,2 6-92,16 5-20,0-19-8</inkml:trace>
  <inkml:trace contextRef="#ctx0" brushRef="#br0" timeOffset="3136">3440 262 16,'13'33'173,"3"-6"4,-10 10-64,2-16-49,17 17-11,-6-19-21,8 5-4,-6-12-4,1-4-4,-7-11-8,-15 3 4,16-30-7,-23 14-5,-10-5-4,-2 4 0,-10 4-4,-9 13-9,-5 7 9,-5 12-4,-3 14 4,4 7 8,-4 9-4,2 10 16,1-1-3,13 7-5,6-6 8,18 1-4,11-6 0,13-4 0,14-11-4,16-7-4,12-15-8,1-17-20,19 8-61,-7-19-80,-4-16-28,-4-4-5</inkml:trace>
  <inkml:trace contextRef="#ctx0" brushRef="#br0" timeOffset="3557">3937 538 108,'-35'32'169,"16"-10"-16,4 18-84,-17-5-13,19 19-11,-11-13-1,19 13-12,-3-9-4,15-3-8,4-10 1,8-3-9,5-18-4,9-11 4,4-10-8,3-12 0,-6-10-4,-2-9 0,-5-10-8,-6-6 0,-7 3 0,-14-3 0,-8 11-4,-6 5-1,-3 14-3,-4 5 8,2 17 0,-3 5-4,2 17-20,0-7-32,20-10-98,-8 31-7,8-31-12</inkml:trace>
  <inkml:trace contextRef="#ctx0" brushRef="#br0" timeOffset="3931">4505 397 169,'-53'22'181,"23"2"-4,-3 5-108,-8-9-33,14 14-8,-4-7-8,15 3 0,8-6-8,15 1-4,6-6-4,9 5-4,6-4 4,3 1-4,-3 1 9,1 5-9,-10 3 4,-3-1-8,-10 0 12,-6-2-12,-8 0 8,-3-5-4,-5-5 0,-3-2-8,-3-7-9,-10-8-31,11 7-61,-6-7-68,-4 0-4,5 0-8</inkml:trace>
  <inkml:trace contextRef="#ctx0" brushRef="#br0" timeOffset="4321">5371 94 157,'-40'0'177,"-7"24"4,-18 3-100,9 23-29,-16-2-12,12 20 0,-5-7-11,19 12-1,6-5-12,15 0 0,12-6-4,13 2 0,16-14-4,9-2-4,10-11 4,3-9-8,4-14 4,-4-9-8,3-10-4,-12-10 0,-1-8 0,-15-5 0,-8-4-4,-10-1 0,-6 12-4,-15 0 8,-2 15-4,-7 4 4,2 9-4,-2 9 8,1 11 0,7 3-9,6 11-27,4-8-81,12-6-52,12 2-8,7-16-4</inkml:trace>
  <inkml:trace contextRef="#ctx0" brushRef="#br0" timeOffset="4742">5753 324 112,'-85'41'165,"33"1"-48,-7-3-48,13 17 3,-13-5-15,23 12-13,-1-7-8,18 6-8,6-12-4,13 3-7,15-14-5,12-5-4,6-10 0,10-10 0,3-14-4,2-11 0,1-15-4,-5-5 4,-5-11-8,-11-10-4,-7-7-4,-12-4 0,-9 2-4,-8 6 3,-3 14-3,-11 2 0,3 19 0,-8 7 0,8 21-12,-10 0-29,12 14-59,6 5-49,0-6-17</inkml:trace>
  <inkml:trace contextRef="#ctx0" brushRef="#br0" timeOffset="5164">5993 5 144,'-56'35'109,"23"-16"-16,14 16-21,-5-7-11,19 11-1,-1-9-16,15 6-7,4-14-5,14 1-12,0-12 0,11-6-4,-8-13 0,4-4-7,-9-15-5,-4-3 0,-9-6-8,-12-5 0,-11 4-5,-11-4-23,3 19-52,-11 4-98,-15 4 1,2 14-4</inkml:trace>
  <inkml:trace contextRef="#ctx0" brushRef="#br0" timeOffset="5944">6740 454 140,'8'22'166,"-8"-1"-50,11 1-39,-11-22-13,6 29-11,-6-29-21,0 0-8,0 0-8,0 0-4,0 0 0,-27-27 0,6 11-3,-4 0-14,-7 3 1,-8 5-8,-6 8 8,-4 18 0,-8 4 0,1 12 4,-3 8 0,7 14 8,1 1 12,12 5-11,10-2 7,14 2-4,10-9 0,18-3-4,14-7 4,9-9-12,12-15 0,3-10-20,10 2-37,-8-15-92,7-12-36,-1-7-8,-11-10 1</inkml:trace>
  <inkml:trace contextRef="#ctx0" brushRef="#br0" timeOffset="6349">6962 640 124,'-51'46'174,"18"-21"-66,15 20-23,-10-7-9,18 11-19,-7-12-9,17 7-20,9-14 9,12 0-25,3-12 4,9-13-8,4-10 0,4-8 0,0-12-8,-6-10 0,-4-8-8,-8-9 0,-7-2-4,-16-2 4,0 5-8,-17 0 3,1 18-3,-6 6 4,-2 13 0,-2 14 8,1 9-4,6 4-12,11 11-16,-6-8-53,4 0-84,18 6-4,-8-22 4</inkml:trace>
  <inkml:trace contextRef="#ctx0" brushRef="#br0" timeOffset="6724">7460 483 157,'9'-18'169,"-9"18"4,-17 18-97,-13-9-39,4 14-9,-9-1-8,0 11 0,0-6-8,7 6 0,7-4 4,13 0-12,8-2 0,11-7 1,7 1-1,12-2-4,0-2 8,2 2-8,-4 0 4,-2 4-8,-4-4 8,-9 0-4,-2 0 4,-5-2-4,-6 1 0,-8-4 0,8-14 0,-30 17 0,11-5-12,-6-9-5,6 13-51,-15-5-97,-1-11-16,5 9 3</inkml:trace>
  <inkml:trace contextRef="#ctx0" brushRef="#br0" timeOffset="7176">7674 167 68,'-24'-6'181,"24"6"-12,18 0 1,-18 0-134,41-7-16,-11 7-12,5 0 0,0 10-4,2 2 0,-12 6 0,-7 6 0,-15 1 0,-11 4 0,-8 1 4,-11 3-4,-8-3 0,2 0 0,-1-6 0,9-3-4,8 0 0,12-7-12,14 0 0,9-4-4,7 4 0,5-5 0,4 6-4,-9-4 4,-1 6 4,-10 2 16,-7 5 0,-7 2 8,-16-4 0,0 6 4,-6-4 0,3 5 4,-10-7 4,12 3-8,-3-6 0,8 5-7,4-3-5,8-21-12,-11 32-49,-2-17-88,13-15-40,0 0-4</inkml:trace>
  <inkml:trace contextRef="#ctx0" brushRef="#br0" timeOffset="7660">8294 345 32,'-28'0'185,"-11"8"-4,-7 6 4,10 13-124,-21-8-21,20 13-12,-4-7 5,15 4-17,14-4 0,12-1-8,11-2-4,9-4-4,4-1 4,3 2-4,0-1 0,3-1 4,-6 0-8,-5 4 8,-4-2-4,-4 7 4,-2 1 0,-1 3 0,-1-2 4,-4 1-8,-5-1 8,2-1-8,0-4 4,-5-1-8,-7-6 4,-11-4-4,0-1-4,-12-6-8,6 3-28,-12-13-69,3 1-72,1-4 3,7-10-19</inkml:trace>
  <inkml:trace contextRef="#ctx0" brushRef="#br0" timeOffset="8034">8123 494 56,'61'-51'185,"-29"30"-4,-6-2-3,-2 0-118,7 17-28,-7-8-12,5 9 1,-7-5-21,-4-7-25,1 12-39,-19 5-109,8-31-4,-8 10-9</inkml:trace>
  <inkml:trace contextRef="#ctx0" brushRef="#br0" timeOffset="8299">8437 18 40,'-16'-10'153,"16"10"-61,-19 14-23,3-7-5,8 12-3,-12-5-1,12 10-24,-7-5 5,15 10-13,0-7-4,8 0-4,4-3-4,7-1 0,3-11-3,7-5-1,-7-4-8,2-12 4,-7-5 0,-3-5-4,-14-6 0,0 0 0,-14 0-8,-2 3 4,-3 5-4,-3 6-4,1 11-4,-7-1-49,7 12-100,7 11-24,-4-1-8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7" units="in"/>
          <inkml:channel name="Y" type="integer" max="18079" units="in"/>
          <inkml:channel name="F" type="integer" max="1024" units="dev"/>
        </inkml:traceFormat>
        <inkml:channelProperties>
          <inkml:channelProperty channel="X" name="resolution" value="2540.07568" units="1/in"/>
          <inkml:channelProperty channel="Y" name="resolution" value="2540.25562" units="1/in"/>
          <inkml:channelProperty channel="F" name="resolution" value="0" units="1/dev"/>
        </inkml:channelProperties>
      </inkml:inkSource>
      <inkml:timestamp xml:id="ts0" timeString="2009-06-12T13:22:45.39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75 22 153,'-26'-6'189,"9"0"0,17 6-20,0 0-116,24 0-25,11 0-8,13 0 0,15 0-8,11 0-4,12 0 0,6 0-8,2-10-16,1 17-32,-23-7-117,-8 0-16,-16 0-13,-25-7-3</inkml:trace>
  <inkml:trace contextRef="#ctx0" brushRef="#br0" timeOffset="265">-7 321 213,'0'18'181,"29"-18"13,23-8-25,23 2-145,8-9-8,20 9 0,4-5-16,4-2-125,5-2-36,-1 5-24,-9-2-4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7" units="in"/>
          <inkml:channel name="Y" type="integer" max="18079" units="in"/>
          <inkml:channel name="F" type="integer" max="1024" units="dev"/>
        </inkml:traceFormat>
        <inkml:channelProperties>
          <inkml:channelProperty channel="X" name="resolution" value="2540.07568" units="1/in"/>
          <inkml:channelProperty channel="Y" name="resolution" value="2540.25562" units="1/in"/>
          <inkml:channelProperty channel="F" name="resolution" value="0" units="1/dev"/>
        </inkml:channelProperties>
      </inkml:inkSource>
      <inkml:timestamp xml:id="ts0" timeString="2009-06-12T13:21:12.1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145 0 32,'-20'89'129,"18"-43"-5,-10-7-63,6 1-33,-4-4-12,4 4-4,-3 0 0,5-4-12,-7-1-32,5-8-73,5 9-23,-15-18-5</inkml:trace>
  <inkml:trace contextRef="#ctx0" brushRef="#br0" timeOffset="203">26 740 64,'-12'42'113,"5"-18"-37,7-5-35,-6 2-17,6-2-16,0-2-16,5 1-53,1 7-52,-6-25-7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7" units="in"/>
          <inkml:channel name="Y" type="integer" max="18079" units="in"/>
          <inkml:channel name="F" type="integer" max="1024" units="dev"/>
        </inkml:traceFormat>
        <inkml:channelProperties>
          <inkml:channelProperty channel="X" name="resolution" value="2540.07568" units="1/in"/>
          <inkml:channelProperty channel="Y" name="resolution" value="2540.25562" units="1/in"/>
          <inkml:channelProperty channel="F" name="resolution" value="0" units="1/dev"/>
        </inkml:channelProperties>
      </inkml:inkSource>
      <inkml:timestamp xml:id="ts0" timeString="2009-06-12T13:22:52.40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0 160 132,'30'-36'166,"-30"36"3,21 0-73,-21 0-35,8 20-21,-10-1-16,2 15 0,-6 1-3,6 6-9,0 2-4,-7 5-4,-1-2 0,4-2 0,4-9 0,-7-6-4,7-8 4,0-21 0,23 11 4,5-18-4,7-10-4,7-2 4,4-5 0,2 2 0,0 1-8,-5 0-4,-5 10-12,-16-5-12,4 16-33,-26 0-56,0 0-60,0 0-12,11-14 17</inkml:trace>
  <inkml:trace contextRef="#ctx0" brushRef="#br0" timeOffset="375">457 0 24,'-5'17'169,"1"10"8,-9 8-8,0 11-120,11 21-13,-10 6 0,12 18 0,-15-4 1,9 17-13,-5-7-8,4 1-4,-2-9 0,-1-9-4,4-13-4,6-12-8,0-10-12,-6-26-28,15-5-105,-9-14-41,0 0 9,22-11-12</inkml:trace>
  <inkml:trace contextRef="#ctx0" brushRef="#br0" timeOffset="655">675 669 132,'29'43'178,"-21"-21"11,-8 2-24,-11-3-109,14 4-35,-3 4-34,-2-13-67,2-16-81,16 17-20,-16-17-1</inkml:trace>
  <inkml:trace contextRef="#ctx0" brushRef="#br0" timeOffset="999">1593 249 24,'37'-44'169,"-31"18"4,4 4-4,-5 8-104,-23-17-33,5 14-8,-14-2-8,0 9 0,-11 1-12,-2 9 4,-6 0 4,-2 16 0,0 1 1,5 13-1,3 4 0,9 4-4,11 0 4,9 2-4,18-7 0,15 2-4,10-11 4,11-13-8,3-3 8,10-8 0,-4-9-4,-2-6 0,-7-2 0,-8 1-4,-8-2-4,-11 7 0,-16 11 0,0 0-4,0 16 4,-8 13-4,-3 12 4,-4 13 0,1 8 8,6 11-4,-1 1 4,9 0 0,0-4 0,6-6 0,-6-8-8,5-18-12,6-2-28,-11-36-69,0 0-64,0 0-5,8-38-19</inkml:trace>
  <inkml:trace contextRef="#ctx0" brushRef="#br0" timeOffset="1498">2071 152 92,'16'0'181,"-11"26"1,-10-2-9,-11 3-113,16 19-20,-6 3-11,6 19-1,-10-1-4,9 9-8,-6-6-4,7 7-4,-8-6-4,8-9 0,-1-3-36,-9-16-133,10-16-16,0-13-9,0-14-7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7" units="in"/>
          <inkml:channel name="Y" type="integer" max="18079" units="in"/>
          <inkml:channel name="F" type="integer" max="1024" units="dev"/>
        </inkml:traceFormat>
        <inkml:channelProperties>
          <inkml:channelProperty channel="X" name="resolution" value="2540.07568" units="1/in"/>
          <inkml:channelProperty channel="Y" name="resolution" value="2540.25562" units="1/in"/>
          <inkml:channelProperty channel="F" name="resolution" value="0" units="1/dev"/>
        </inkml:channelProperties>
      </inkml:inkSource>
      <inkml:timestamp xml:id="ts0" timeString="2009-06-12T13:22:54.44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-1 321 153,'19'62'157,"-11"-22"0,-8 9-85,6 24-44,-1-1 9,5 9-5,-10-8-4,0 2 0,-10-15-8,10-4 9,-13-25-17,7-11 4,6-20-4,-16-27-4,16-20-4,2-13-8,13-11 4,3-12-8,7 5 4,6-1-8,4 13 8,-2 9-4,4 22 0,-4 15 4,-4 20 0,-5 11 0,-10 11 4,2 8 0,-6 7 0,-4 2 4,-1-4 0,1-3 4,-1-11 0,3-5 0,-8-16 0,27-13-4,-8-11 0,8-11 0,5-12-8,-4-14-12,4-2-4,-1-7-1,2 14-7,-9 2 12,0 17 0,-13 14 8,-11 23 4,17 23 12,-18 19 8,10 13 0,-9 7 4,10 8 5,-5-1-13,7 1 0,1-13-4,3-13-16,6 2-41,-12-19-108,-10-27-20,27 10-12,-17-24 1</inkml:trace>
  <inkml:trace contextRef="#ctx0" brushRef="#br0" timeOffset="593">1209 274 104,'20'63'181,"-15"-12"-7,-5 6-5,-6 4-125,12 15-8,-6-1-7,6 7-9,-6-10-8,5-2 0,-5-15-4,7-9 0,-7-17 0,0-29 0,0 0-4,0-22 0,0-28 0,1-16 0,-1-20-4,0-11 0,0-10 0,8-1-4,0 5 4,2 6 0,7 14 0,1 15 0,2 19-4,-1 12 8,1 13-8,-5 12 0,0 9 0,-1 3 4,-14 0 0,19 30 0,-14-8 0,6 7 0,-4 6 0,5 3 4,-7 1-4,11 1 0,0 2 0,-2-8-4,-1-3 4,-2-4-8,-5-10-4,-6-17-4,-22 18-8,-14-23-25,5 5-47,-13 0-86,-6-6 1,3 6-8</inkml:trace>
  <inkml:trace contextRef="#ctx0" brushRef="#br0" timeOffset="1170">1985 666 140,'34'-24'170,"-34"24"-1,11-19-16,-21 2-117,10 2-16,-11-2-8,-8 4-4,-5 0-4,-8 7-4,-3 6 0,-9 6-4,-1 9 4,-2 4 4,2 9-4,5 11 8,8 4-4,10 7 5,6-4-1,16 2 4,5-2-4,14-6 0,5-10 0,9-11 0,6-12-4,4-7 4,3-24 0,-5-3-4,2-10 4,-6-6-8,-6 0 4,-7 2-4,-8 8 0,-3 6 0,-13 27-8,14-15 8,-6 30-4,3 10 0,4 21-24,-2 0-141,15 4-9,10 2-7,4-4-8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7" units="in"/>
          <inkml:channel name="Y" type="integer" max="18079" units="in"/>
          <inkml:channel name="F" type="integer" max="1024" units="dev"/>
        </inkml:traceFormat>
        <inkml:channelProperties>
          <inkml:channelProperty channel="X" name="resolution" value="2540.07568" units="1/in"/>
          <inkml:channelProperty channel="Y" name="resolution" value="2540.25562" units="1/in"/>
          <inkml:channelProperty channel="F" name="resolution" value="0" units="1/dev"/>
        </inkml:channelProperties>
      </inkml:inkSource>
      <inkml:timestamp xml:id="ts0" timeString="2009-06-12T13:23:05.81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138 172 4,'14'-2'165,"-14"2"8,0 0-68,0 0-17,0 15-27,7 8-13,-12-6-12,5 16 4,-7 1-11,7 16-5,-19 2-12,5 9-4,-5 0 4,-5 0-4,2-7 0,2-1-8,4-13 4,3-9-4,13-13 4,0-18 0,18 0 0,5-12-4,9-11 4,8 2-4,2-5 4,4 1-4,-3 4 4,-3 1-8,-4 8 0,-10 2-8,-4 10-16,-22 0-16,24 0-33,-24 0-40,0 0-64,0-16-12,0 16 5</inkml:trace>
  <inkml:trace contextRef="#ctx0" brushRef="#br0" timeOffset="390">620-14 4,'0'-26'165,"0"26"8,-19 48 0,19 1-113,-18 2-15,9 20-9,-7 9-4,6 16 0,-9 1-7,5 15-5,-3-3 0,1 9-8,-13-6 0,4 3-4,-2-16 0,0-5 4,5-15-12,0-20 4,9-8-16,2-26-12,17-4-36,-6-21-89,8-16-41,11-9-3,0-11-4</inkml:trace>
  <inkml:trace contextRef="#ctx0" brushRef="#br0" timeOffset="702">883 990 169,'11'43'185,"-11"-23"-4,0-2-16,0-2-141,0 1-24,0-17-44,0 0-109,32-7-24,-15-9-8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7" units="in"/>
          <inkml:channel name="Y" type="integer" max="18079" units="in"/>
          <inkml:channel name="F" type="integer" max="1024" units="dev"/>
        </inkml:traceFormat>
        <inkml:channelProperties>
          <inkml:channelProperty channel="X" name="resolution" value="2540.07568" units="1/in"/>
          <inkml:channelProperty channel="Y" name="resolution" value="2540.25562" units="1/in"/>
          <inkml:channelProperty channel="F" name="resolution" value="0" units="1/dev"/>
        </inkml:channelProperties>
      </inkml:inkSource>
      <inkml:timestamp xml:id="ts0" timeString="2009-06-12T13:23:06.95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404 279 76,'38'-19'177,"-19"4"-8,-3 2-68,-16-17-36,8 10-17,-19-17-12,1 7-12,-15-9-8,-4 14 0,-7-1-7,-4 9-9,-6 9 4,-7 8-4,-1 18-4,3 9 8,5 8-4,10 3 0,6 6 4,14 4 0,16-3 4,14-1 0,18-9 0,11-3 4,6-8-8,9-6 8,2-10-8,-3-8 0,-4-7-4,-12-2-4,-8 1 4,-11 0-8,-7 8 0,-15 0 0,0 24 4,-13 8 0,-3 15 0,-3 14 0,0 12 4,2 7 4,-6 4 0,9 4 0,0-10 0,14-7 0,-5-13-4,5-15-8,11-7-45,-11-17-112,0-19-16,24-28-8,-11-7 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7" units="in"/>
          <inkml:channel name="Y" type="integer" max="18079" units="in"/>
          <inkml:channel name="F" type="integer" max="1024" units="dev"/>
        </inkml:traceFormat>
        <inkml:channelProperties>
          <inkml:channelProperty channel="X" name="resolution" value="2540.07568" units="1/in"/>
          <inkml:channelProperty channel="Y" name="resolution" value="2540.25562" units="1/in"/>
          <inkml:channelProperty channel="F" name="resolution" value="0" units="1/dev"/>
        </inkml:channelProperties>
      </inkml:inkSource>
      <inkml:timestamp xml:id="ts0" timeString="2009-06-12T13:23:07.48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0-6 132,'19'-5'166,"-19"5"3,23 19-93,-30 2-19,10 23-13,-11 2-4,8 22-4,-8 2-7,8 20-5,-4-5-8,4 10 0,-7-10-4,7-4-8,0-10-4,0-16-20,13-11-113,-5-13-44,-5-13-12,-3-18-5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7" units="in"/>
          <inkml:channel name="Y" type="integer" max="18079" units="in"/>
          <inkml:channel name="F" type="integer" max="1024" units="dev"/>
        </inkml:traceFormat>
        <inkml:channelProperties>
          <inkml:channelProperty channel="X" name="resolution" value="2540.07568" units="1/in"/>
          <inkml:channelProperty channel="Y" name="resolution" value="2540.25562" units="1/in"/>
          <inkml:channelProperty channel="F" name="resolution" value="0" units="1/dev"/>
        </inkml:channelProperties>
      </inkml:inkSource>
      <inkml:timestamp xml:id="ts0" timeString="2009-06-12T13:23:08.4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70 718 76,'0'-21'173,"0"51"-20,-6 1-84,12 26-17,-14-2-16,7 18 5,-11-2-9,12 7-8,-15-10-4,8-3-4,-6-20 4,7-9 1,-2-20-5,8-16-8,0-24 4,10-17-4,4-22-4,10-17-4,6-10-4,11-2 4,-1 5-4,5 6 0,-2 14-4,-8 23 0,-5 27 0,-6 17 4,-10 23 0,-9 14-5,-5 6 5,0 7 0,0-4 8,0 0 0,0-11 5,3-9-1,-3-26 0,27 0 0,-3-23 0,3-12-4,5-20 0,6-10 0,2-14-8,3-4 0,1 4 0,-14 6-8,2 21 4,-13 10-4,-4 30 3,-15 12 5,11 38 4,-7 14 4,-8 10-4,4 11 9,3 0-1,6 6 0,-1-6-4,4-2 0,-1-6 0,-7-12-12,11-7-25,-9-23-31,10 4-69,-6-12-48,-10-15-8</inkml:trace>
  <inkml:trace contextRef="#ctx0" brushRef="#br0" timeOffset="608">1296 537 56,'5'97'169,"-14"-43"0,5-2-52,4 21-61,-12-9-7,10 8-13,-7-18 0,9 7-12,0-19 1,0 1-13,-5-16 0,5-9-4,0-18 0,0 0 0,0-43 0,0-11-4,-5-24 0,7-23 0,-2-25-4,0-11-4,1-6 4,10 7-4,0 13 4,2 16-4,5 27 4,-2 31-4,4 32 4,-2 22 0,-1 17 4,-2 11-4,4 10 0,-3 6 0,-1 5 0,5 0 4,-3 1-4,-1-2 0,-2-3 0,-3-5 4,-1-7-4,-10-10 4,0-1-12,-14-12 0,-6-1-16,-14-14-29,8 17-27,-18-6-93,-3 2-13,9 1-15</inkml:trace>
  <inkml:trace contextRef="#ctx0" brushRef="#br0" timeOffset="1123">1921 997 60,'31'-30'137,"-31"3"8,-8 0-101,4 3-24,-8-1 0,-11 9 1,0 5-1,-9 11 4,-5 0 8,2 14-8,-11 5 4,11 14 5,0-2-5,13 11 0,3-7-8,19 8 0,0-8 0,17 3-7,7-14-1,11-4 0,0-12-4,8-8 0,-5-8 0,-3-4-4,-1-10 0,-7-4 0,-7 1 0,-1 4-4,-6 4 0,-13 17-4,18-16 4,-18 16-4,20 20 0,-9 3 0,5 10-8,0-6-24,8 8-134,5 4-11,1-8-8,0-6-4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7" units="in"/>
          <inkml:channel name="Y" type="integer" max="18079" units="in"/>
          <inkml:channel name="F" type="integer" max="1024" units="dev"/>
        </inkml:traceFormat>
        <inkml:channelProperties>
          <inkml:channelProperty channel="X" name="resolution" value="2540.07568" units="1/in"/>
          <inkml:channelProperty channel="Y" name="resolution" value="2540.25562" units="1/in"/>
          <inkml:channelProperty channel="F" name="resolution" value="0" units="1/dev"/>
        </inkml:channelProperties>
      </inkml:inkSource>
      <inkml:timestamp xml:id="ts0" timeString="2009-06-12T13:23:10.20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728 0 92,'7'20'169,"-7"-20"-4,0 0-76,-7 32-49,7-32 1,-14 38-9,-9-21 0,1 16-4,-16-1-8,-4 7 5,-16 4-9,-4 1 0,-13 5-4,6 3 0,-2-8-4,7 1-4,4-11 4,10-3-4,15-9 0,8-4 0,27-18 0,-18 20-4,18-20 4,34 6-4,0-6 4,12 10-4,12 2 0,4 2 0,14 4 4,3-1-4,6 9 0,-2 4 4,-4-2-4,-9 4 0,-11 2 0,-3-4 0,-15-4 0,-11 4 0,-13-8 0,-4-3 4,-13-3-4,0-16 0,6 16-4,-6-16-4,0 0-24,0 0-105,0 0-40,0 0-16,15-18-9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7" units="in"/>
          <inkml:channel name="Y" type="integer" max="18079" units="in"/>
          <inkml:channel name="F" type="integer" max="1024" units="dev"/>
        </inkml:traceFormat>
        <inkml:channelProperties>
          <inkml:channelProperty channel="X" name="resolution" value="2540.07568" units="1/in"/>
          <inkml:channelProperty channel="Y" name="resolution" value="2540.25562" units="1/in"/>
          <inkml:channelProperty channel="F" name="resolution" value="0" units="1/dev"/>
        </inkml:channelProperties>
      </inkml:inkSource>
      <inkml:timestamp xml:id="ts0" timeString="2009-06-12T13:23:11.57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488 430 140,'13'-23'162,"-13"23"-58,-10-16-47,10 16-1,-16 0-16,1 16-3,-11-2-17,-1 11-8,-16 10 0,-3 13-8,-6 6 8,-2 9 0,-2 2-4,7 13 8,3-5-8,11 3 0,11-11 8,24 1-3,6-10-9,23-4 4,14-14-8,11-8 4,8-8 0,3-12 0,-2-10-4,-4-11 0,-10-11-4,-7-4 0,-17-7 0,-14-5 0,-11-2 0,-8 5-4,-9 9 3,-8 5-3,-4 13 0,-6 8 4,-2 11 0,4 7 0,4 12-4,2-2-4,15 10-28,-4-11-53,16-1-76,9 2-4,7-10-4</inkml:trace>
  <inkml:trace contextRef="#ctx0" brushRef="#br0" timeOffset="468">912 1095 92,'-22'35'169,"14"-15"-12,-9-6 0,-1 2-140,18-16-50,-9 22-108,18-4-20,-9-18 0</inkml:trace>
  <inkml:trace contextRef="#ctx0" brushRef="#br0" timeOffset="686">1199 454 136,'0'0'174,"17"-14"3,7 9-8,3 0-137,21 5-16,2 7 0,16 1-3,-6 1 3,-1 7-8,-8 3 0,-16 8-8,-15 6 4,-21 4-4,-11 7 0,-15 4 0,-12 1 0,-9 6-4,-1-1 4,1-3-4,7 0 4,9-8 4,13-4-4,14-7 0,13-7 0,19-9 4,8-3-4,14-13 0,9 0-12,-4-19-21,11 11-35,-13-14-101,-1-7-16,0-1-5</inkml:trace>
  <inkml:trace contextRef="#ctx0" brushRef="#br0" timeOffset="1076">2268 682 104,'-32'102'169,"16"-40"-3,-3 6-66,-8-14-56,19 8-7,-12-18-9,15-1 0,-6-21-8,11-9 4,0-13-11,0-18-1,13-15-8,-1-16 0,9-19-8,4-15-4,10 1-9,2-4 1,6 9 4,-7 5-4,2 21 4,-4 15 4,-4 22 4,-11 22 8,-6 14-4,-7 6 4,-7 7 0,5 5 0,-4-7 4,7 2-4,-7-8 4,11-2-4,-11-25 4,19 18 8,-19-18-8,33-18 1,-10-5-1,2-11 0,4-9-8,-2-6 0,6-3-8,-3 1 0,2 7-5,-13 4-3,0 20 4,-19 20 8,22 0 0,-17 19 8,-5 20 4,-5 10 0,-1 4 8,4 9-3,2-5-1,0 3-8,0-9 4,0-4-12,11-6-8,-11-20-49,13-3-100,-13-18-24,24 7 0</inkml:trace>
  <inkml:trace contextRef="#ctx0" brushRef="#br0" timeOffset="1669">3228 738 8,'-32'90'169,"21"-36"16,-6-3-16,1-2-92,11 16-41,-6-14-4,11 4-8,-10-17-4,10-6-3,0-16-5,0-16 0,7-16 0,-3-16-4,-4-23 0,8-16-4,-1-25-4,-6-19 0,12-15 0,-5-5-4,8 2 4,0 6-4,1 16 0,1 19 4,-4 24-4,0 25 0,-3 27 4,-11 16-4,18 14 0,-13 9 4,3 8 0,-2 9 0,8 1 0,1 4 4,-1 5-4,7-1 0,1 2 0,2-2 0,-2-6 4,-5 0-4,-4-5 4,-5-5-8,-10-3-4,-9-14-12,-1 8-41,-30-14-68,-1 1-52,-1 0-12,-10 0 13</inkml:trace>
  <inkml:trace contextRef="#ctx0" brushRef="#br0" timeOffset="2215">3717 935 4,'-15'-26'145,"-3"21"4,-9 5-69,-6-11-40,2 21 1,-10-7 3,8 19-4,-10-3-8,16 11 5,-6 0-9,13 9-4,1-6 0,13 6 0,6-5-8,19-1-3,3-9-5,12-2 0,4-12-4,8-10 4,2-8-4,6-10-4,-7-14 0,-7-4-4,-3 0 0,-7 1-4,-6 5 0,-12 7 0,-12 23 0,0 0 3,11 21 5,-11 17 5,0 5-5,0 3-21,12-2-132,2 7-20,3-10-4,9-4-8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7" units="in"/>
          <inkml:channel name="Y" type="integer" max="18079" units="in"/>
          <inkml:channel name="F" type="integer" max="1024" units="dev"/>
        </inkml:traceFormat>
        <inkml:channelProperties>
          <inkml:channelProperty channel="X" name="resolution" value="2540.07568" units="1/in"/>
          <inkml:channelProperty channel="Y" name="resolution" value="2540.25562" units="1/in"/>
          <inkml:channelProperty channel="F" name="resolution" value="0" units="1/dev"/>
        </inkml:channelProperties>
      </inkml:inkSource>
      <inkml:timestamp xml:id="ts0" timeString="2009-06-12T13:23:14.64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1437 784 153,'46'-8'169,"-27"17"-4,-12 23-93,-7 0-43,-7 21-5,-7 4 0,-3 21 4,-15-1-4,2 15-8,-15-8 8,2 1-11,-3-15-1,10-10 0,4-19-4,11-16 0,21-25-4,0 0 0,16-52 0,24-13 0,16-23-8,10-20 8,7-7-8,5-1 4,0 9-4,-8 12 0,-11 24 0,-12 28 0,-13 37 0,-15 30 0,-13 28 0,-6 20 4,-6 14 4,-4 10 0,2 1 0,3-7 0,10-14 4,9-13-4,6-24 8,11-18-8,7-26-4,10-22 8,6-25-4,6-17 0,-6-33-4,-4-13 4,-1-15-4,-13-2 0,-2 7 0,-11 9 0,-3 23-4,-14 17 0,-6 35-8,0 25-8,0 35-20,0 2-41,-2 17-96,13 11-16,-3 0 3</inkml:trace>
  <inkml:trace contextRef="#ctx0" brushRef="#br0" timeOffset="608">2922 997 36,'-13'-35'133,"-26"12"4,2 20-97,7 12-8,-13 5 4,10 21 9,-15-3 11,13 25-8,-8-5 5,16 19-17,2-14 0,17 9-12,8-15 1,14-1-13,15-16 0,22-15-8,7-19 4,15-18-4,-3-13 0,0-14 0,-10-13-8,-10-5 4,-17-9-8,-23 1 4,-18 10-4,-16 2 0,-13 16-4,-10 10-5,2 22-35,-10 11-109,10 10-24,9 10 3</inkml:trace>
  <inkml:trace contextRef="#ctx0" brushRef="#br0" timeOffset="1201">4798 493 64,'51'-8'181,"-51"8"-20,-35 17-8,-6 15-104,-32 0-21,-3 12-4,-20 0 0,6 12-8,-5-4 4,14 1-7,6-5-5,21-5 0,17-9-4,22-4 0,24-6-4,21-7 0,19 1 0,17-1 0,5 4-4,2 4 4,0 2-4,-8 3 4,-9 0 4,-18 2-4,-16-1 0,-22-4 0,-11-3 0,-22-4 0,-13-4 4,-13-3-8,-9-2 4,-12-6-8,7 1 0,0-6-17,14 5-19,2-15-36,29 10-94,12-9-7,16-7-4</inkml:trace>
  <inkml:trace contextRef="#ctx0" brushRef="#br0" timeOffset="1653">5373 207 92,'-8'49'173,"-13"-11"1,1 3-66,7 24-63,-9 3-5,12 19-4,-9-7-4,19 12 1,-8-7-13,8 4-4,-1-7-4,9-3 0,-8-11-8,11-5 0,-6-9 0,-5-10-8,8-7-4,-8-12-12,12 0-20,-12-25-61,0 0-80,0 0-9,10-30-7</inkml:trace>
  <inkml:trace contextRef="#ctx0" brushRef="#br0" timeOffset="1965">5902 1010 32,'-45'90'173,"9"-39"-8,4 6 0,10-4-133,-5-10-32,8-18-52,19-25-101,0 0-16,6-20 4</inkml:trace>
  <inkml:trace contextRef="#ctx0" brushRef="#br0" timeOffset="2121">5916 627 193,'10'-23'173,"-10"23"-4,17 8-60,-18 14-121,1 12-49,0 1-104,0-6 4,9 2-16</inkml:trace>
  <inkml:trace contextRef="#ctx0" brushRef="#br0" timeOffset="2309">6448 950 56,'33'118'193,"-26"-45"-12,-7 5 1,-7-4-118,6 25-20,-7-10-11,8 12-9,-16-4-8,8-1-4,-8-11-8,2-2 0,-4-11-8,-5-18-12,8-3-24,-15-28-85,13-8-56,-1-15-13,7-21-3</inkml:trace>
  <inkml:trace contextRef="#ctx0" brushRef="#br0" timeOffset="2558">6443 893 144,'29'-127'178,"-7"78"11,2 21-40,-2-4-113,13 20-12,0 4-3,8 14-5,0 10-4,6 14-4,-1 6 0,4 15-4,-3 4 0,0 7 4,-2 1-8,-16 2 4,-5-2-4,-12-4 4,-14-7-4,-21-11 4,-15-8-4,-20-8-4,-23-10 0,-15-15-16,-3 16-45,-6-18-108,0-6-20,11-1 0</inkml:trace>
  <inkml:trace contextRef="#ctx0" brushRef="#br0" timeOffset="18735">1703 93 12,'163'14'16,"-68"-6"-4,17-3 4,11 0-12,9-4 8,17-1-4,10 5 4,13-5 0,13 0-4,3 5 4,13-5-4,7 1-4,7 6 0,5-7 0,4 4-4,-3-4 0,-1 8 0,1-1 5,-8-1-5,-7-1 4,-10-1-4,-3 1 0,-10-3 0,-9 2 0,-13-4 4,-7 0-8,-14 2 8,-7-2-4,-14-6 0,-14 6 4,-5-10-4,-10 5 0,-4-2 4,-3 0 0,-4 3 0,-9-4 4,1 1 0,-4 3 0,-10 4 4,-1-5-8,-12 5 0,-6 0 4,-7 0-4,-3 0-4,-7 5 4,-4-5 4,-2 7-4,-15-7 4,23 15-4,-23-15 4,24 28 4,-13-4-8,0 6 4,-1 9-3,-2 10-1,-2 11-4,-1 8 4,0 10 0,-5 4 0,6 10 4,-6 1-4,0 0 12,0 4-4,0 1 0,-1-3 0,1 1-4,-12-3 4,5 1-4,-1-6 4,0-2-8,-3-7 0,6-8 0,-2-10-4,7-8 4,0-12-4,0-8 0,0-11 0,0-8 9,0-14-5,0 0-4,0 0 0,0 0-4,0 0 4,-11-16 0,11 16-9,-22-20 1,5 9 8,-7 0-4,-8 1 4,-5 1 0,-5 1 0,-14 1 0,-6 1 4,-9-2-4,-10 0 4,-11 0-4,-12 1 0,-7 0 4,-16 2 5,-11-1-5,-16 6 0,-13-1 0,-11-6 4,-7 7 4,-17-1-4,-6 7 12,-13-6-8,1-2 0,-12 7-4,-6 3-4,-9 0 0,-8 5 0,-4 1 0,-2 0-4,0 3 4,1-1-4,4-3 0,7-2 0,4-5 4,15 1-4,8-4 0,3 3 4,4-4-4,9 4 0,9 0 0,6 2 4,15-3 0,9 1-4,15-1 4,20-7 0,15 2 4,18 0-3,20-1-5,15-2 4,15 3-4,17-7-4,13 7 4,19 0 0,0 0 0,0 0-5,7-23 5,10 13 0,5-2 0,2-4 5,5-8-5,1-3 0,-3-12 4,-3-10-4,-4-19 0,-2-19 0,-2-22 0,-7-19-4,-2-18-1,-7-12-3,0-2 8,1 9-4,4 8 4,-5 18 4,0 21-4,10 20 13,-10 20-13,6 13 8,-6 13-12,6 5 12,-6 4-12,0 10 8,0 5-4,0 14 0,0-17 0,0 17 0,0 0-4,0 0 0,0 0 0,0 0-1,0 0-3,0 0 8,21 9-4,-21-9 4,35 7 4,-8-1-4,12-6 0,12 0 8,21 0-8,18-14 0,23 4-8,17-9-20,27-5-113,21 4-16,10-13-16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7" units="in"/>
          <inkml:channel name="Y" type="integer" max="18079" units="in"/>
          <inkml:channel name="F" type="integer" max="1024" units="dev"/>
        </inkml:traceFormat>
        <inkml:channelProperties>
          <inkml:channelProperty channel="X" name="resolution" value="2540.07568" units="1/in"/>
          <inkml:channelProperty channel="Y" name="resolution" value="2540.25562" units="1/in"/>
          <inkml:channelProperty channel="F" name="resolution" value="0" units="1/dev"/>
        </inkml:channelProperties>
      </inkml:inkSource>
      <inkml:timestamp xml:id="ts0" timeString="2009-06-12T13:20:19.56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481 696 153,'16'-9'153,"-23"-14"-61,7 23-19,0-17-1,0 17-11,-11-21-25,11 21-8,-14-20-4,14 20-8,-26-23 4,12 17-7,-10 1-1,-2 5-4,-4 3-4,-6 10 0,-5 5 0,-2 7-4,-2 4 0,3 2 4,1 8-4,8 2 4,2-1-4,10 6 4,9-2-4,12-4 8,9 1 0,9-4-4,14-8 0,12-6 0,9-12 0,11-11 4,1-11 0,10-9-4,-9-11 0,1-7 4,-11-6-4,-8-7 0,-13-6-4,-16 1 0,-9 1-4,-13 2 0,-10 9-4,-9-1 0,-9 15 0,-4 4-8,2 23-16,-12-6-49,7 17-80,4 8-24,2 1 0</inkml:trace>
  <inkml:trace contextRef="#ctx0" brushRef="#br0" timeOffset="577">535 0 140,'-16'32'154,"8"3"3,8 14-89,-19 0-20,11 25 1,-11 5-13,6 15 0,-11 1-16,5 8 5,-3-1-9,-5 3-4,-5-6 4,5-1-4,-8-9 0,3-1-8,3-12 8,2-6-12,2-13 0,7-11-12,12 0-40,-5-20-105,11-26-21,16 0-7,0-23-8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7" units="in"/>
          <inkml:channel name="Y" type="integer" max="18079" units="in"/>
          <inkml:channel name="F" type="integer" max="1024" units="dev"/>
        </inkml:traceFormat>
        <inkml:channelProperties>
          <inkml:channelProperty channel="X" name="resolution" value="2540.07568" units="1/in"/>
          <inkml:channelProperty channel="Y" name="resolution" value="2540.25562" units="1/in"/>
          <inkml:channelProperty channel="F" name="resolution" value="0" units="1/dev"/>
        </inkml:channelProperties>
      </inkml:inkSource>
      <inkml:timestamp xml:id="ts0" timeString="2009-06-12T13:20:20.73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 52,'0'0'161,"0"0"4,0 0-28,22 5-52,-22-5-29,27 0-16,-6 1-3,13-2-13,-4 1-8,11 0-4,1 0-12,-2 0-12,5 11-49,-10-5-96,-7-6-16,-2 0-12,-8-6 0</inkml:trace>
  <inkml:trace contextRef="#ctx0" brushRef="#br0" timeOffset="280">32 179 189,'40'5'165,"-4"-5"4,4 0-72,0 0-77,11-4-16,2 3-56,4 1-97,-12-8-9,-3 8-7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7" units="in"/>
          <inkml:channel name="Y" type="integer" max="18079" units="in"/>
          <inkml:channel name="F" type="integer" max="1024" units="dev"/>
        </inkml:traceFormat>
        <inkml:channelProperties>
          <inkml:channelProperty channel="X" name="resolution" value="2540.07568" units="1/in"/>
          <inkml:channelProperty channel="Y" name="resolution" value="2540.25562" units="1/in"/>
          <inkml:channelProperty channel="F" name="resolution" value="0" units="1/dev"/>
        </inkml:channelProperties>
      </inkml:inkSource>
      <inkml:timestamp xml:id="ts0" timeString="2009-06-12T13:20:21.52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337 274 104,'36'-11'173,"-36"11"-11,0 0-26,0 14-83,-28 2-17,9 13-8,-15 4-8,-4 11 1,-3 5-5,-2 15-4,-1 4 0,4 8 0,4-4 0,11 8 0,6-12-4,17-2 0,2-12 0,19-10-4,8-14 0,9-11 4,10-14-8,0-13 4,5-12-4,-5-9-8,-2-7 0,-10-12-4,-6-2 0,-12-4-4,-7 5 8,-15 3-4,-7 14 8,-9 7 4,-5 15 0,-6 15 4,-5 11 0,3 15 0,-1 4-4,7 3 0,5 3-4,7-3-4,17 4-28,-6-19-45,18 1-76,15-8-24,3-11 7</inkml:trace>
  <inkml:trace contextRef="#ctx0" brushRef="#br0" timeOffset="484">1111 348 108,'-69'29'165,"23"-5"-12,-10 3-60,17 15-37,-11 0-3,16 13-13,-1-3-8,16 10 1,5-7-17,14 4-4,6-10 0,10 2-4,9-13-4,8-7 4,8-10-4,5-10 4,0-11-4,3-19 0,-3-5-4,-1-12 0,-10-10-8,-8-14-4,-8 0 0,-19-8-8,0 4 8,-12 2-9,-2 13 13,-10 8-12,-3 14 12,2 13 4,-2 14 0,2 0-16,12 25-48,-4-2-73,3-4-25,14 1 9</inkml:trace>
  <inkml:trace contextRef="#ctx0" brushRef="#br0" timeOffset="952">1561 0 153,'-57'29'165,"27"-13"-28,1-4-61,15 14-15,-6-6-13,20 10-16,-7-9-12,17 7-12,6-7 0,7 3-8,3-9 4,2-2 8,6-7-8,0-6 5,-2-7-1,-5-8 0,-8-8-4,-3-4 0,-8-2 0,-8 1 0,-16 1-8,-3 3 4,-5 8-12,-9 3-8,11 20-85,-4 5-60,-4 1-9,14 9-3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7" units="in"/>
          <inkml:channel name="Y" type="integer" max="18079" units="in"/>
          <inkml:channel name="F" type="integer" max="1024" units="dev"/>
        </inkml:traceFormat>
        <inkml:channelProperties>
          <inkml:channelProperty channel="X" name="resolution" value="2540.07568" units="1/in"/>
          <inkml:channelProperty channel="Y" name="resolution" value="2540.25562" units="1/in"/>
          <inkml:channelProperty channel="F" name="resolution" value="0" units="1/dev"/>
        </inkml:channelProperties>
      </inkml:inkSource>
      <inkml:timestamp xml:id="ts0" timeString="2009-06-12T13:20:23.63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403 0 24,'0'0'157,"-1"30"12,1-9-4,6 4-72,4 23-57,-4 2-8,7 23-4,-2-5 0,8 15-7,-4 1-9,2 0 0,-1 3-4,0-10 4,2 1-4,-2-8 4,-3-4-4,-2-7 0,0-8-4,-1-9 0,-1-4-12,-9-16-12,16 5-45,-16-27-72,0 18-36,0-18-12,0 0 17</inkml:trace>
  <inkml:trace contextRef="#ctx0" brushRef="#br0" timeOffset="390">499 819 120,'-32'-17'145,"32"17"4,-19 12-92,1-12-17,2 7-12,-9-1 0,6 15 5,-13-2-5,8 14 0,-12 3-8,6 10 0,-10 0-4,2 11 0,-6-9 1,9 4-9,2-9 0,5-8-8,11 1-12,-2-20-49,19-16-92,8 22-20,8-22-12,8-5 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7" units="in"/>
          <inkml:channel name="Y" type="integer" max="18079" units="in"/>
          <inkml:channel name="F" type="integer" max="1024" units="dev"/>
        </inkml:traceFormat>
        <inkml:channelProperties>
          <inkml:channelProperty channel="X" name="resolution" value="2540.07568" units="1/in"/>
          <inkml:channelProperty channel="Y" name="resolution" value="2540.25562" units="1/in"/>
          <inkml:channelProperty channel="F" name="resolution" value="0" units="1/dev"/>
        </inkml:channelProperties>
      </inkml:inkSource>
      <inkml:timestamp xml:id="ts0" timeString="2009-06-12T13:20:24.41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44 35 193,'30'-15'177,"-10"4"-4,7 6-20,16 5-137,-4-6-4,4 6-16,7 8-28,-12-10-64,1 12-70,-4 1-3,-14-3-16</inkml:trace>
  <inkml:trace contextRef="#ctx0" brushRef="#br0" timeOffset="203">-1 243 149,'6'21'161,"14"-21"8,20 7-8,14-7-133,2 0-16,5 0-16,4 0-113,-6-2-40,-9-3 0,-7 4-24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7" units="in"/>
          <inkml:channel name="Y" type="integer" max="18079" units="in"/>
          <inkml:channel name="F" type="integer" max="1024" units="dev"/>
        </inkml:traceFormat>
        <inkml:channelProperties>
          <inkml:channelProperty channel="X" name="resolution" value="2540.07568" units="1/in"/>
          <inkml:channelProperty channel="Y" name="resolution" value="2540.25562" units="1/in"/>
          <inkml:channelProperty channel="F" name="resolution" value="0" units="1/dev"/>
        </inkml:channelProperties>
      </inkml:inkSource>
      <inkml:timestamp xml:id="ts0" timeString="2009-06-12T13:20:25.24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0 298 52,'0'0'161,"0"0"0,0 0 4,32 0-108,-10-7-33,13 7 0,-3-6-8,4 6 0,1 8-8,-4 3-4,-9 8 0,-8 2-4,-10 9 0,-9 0 0,-13 7 4,-9-2 0,-7 0 0,0-5 0,-1-3 0,1-1 4,8-9-8,10-1 0,14-16 0,0 0 0,27 13 0,3-13-8,8 6 4,5-1 0,0 6 4,0 0-8,-7 10 4,-4 4 0,-8 5 4,-10 7 0,-6 0 4,-8 1 4,-6-7 0,0 8 8,-10-9-3,0-3-1,-5-5-4,4-3 0,-6-6-8,0-7 0,0 1-12,-5-15-29,10 8-47,-4-5-77,5-9-13,4-1-7</inkml:trace>
  <inkml:trace contextRef="#ctx0" brushRef="#br0" timeOffset="530">959 375 144,'4'-15'162,"-4"15"7,-22 6-20,0-6-105,6 13-20,-4-4-8,4 7 0,-4 0-3,9 5-1,1-2-8,10 1 4,0 1-4,8-2 4,5-2-4,6 2 0,3 1 0,1 1-4,1 0 4,0 2-4,1 0 0,0-1 0,-2 0 0,-4 0 0,-7 1 0,0-1 0,-8-1-4,-4-1 4,-4 2 0,-8-1 0,-3 1-4,-8-3 4,-1-1-8,-6-2 4,0 1-12,-8-9-9,10 7-23,-16-14-32,14-1-65,-1-6-29,0-4-3</inkml:trace>
  <inkml:trace contextRef="#ctx0" brushRef="#br0" timeOffset="983">924 393 189,'39'-27'177,"-18"11"-12,8-6-28,6 9-117,-7-3-8,9 5-4,-9 3-4,4-3-12,1 11-36,-10 0-81,-6-8-44,4 8-8,-7-6 4</inkml:trace>
  <inkml:trace contextRef="#ctx0" brushRef="#br0" timeOffset="1264">1664 19 40,'-16'-19'149,"16"19"4,-29-4-4,15 4-73,-2 8-47,-6 0-5,3 11-4,-5-4 4,8 13 0,2-3-4,8 5 5,6-3-5,9 7-12,5-11 4,12 4-4,6-11 0,6-6-4,-2-10 0,4 0 0,-10-15 0,-1-4 4,-7-6-4,-11-5 0,-11-5-4,-6 3 4,-9 2-8,-7 3 0,-3 5-8,-4 6 0,10 16-36,-16 4-109,13 4-17,3 10 1,3-4-12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45" tIns="46573" rIns="93145" bIns="46573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45" tIns="46573" rIns="93145" bIns="46573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endParaRPr lang="en-US"/>
          </a:p>
        </p:txBody>
      </p:sp>
      <p:sp>
        <p:nvSpPr>
          <p:cNvPr id="880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80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040" y="4415790"/>
            <a:ext cx="560832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45" tIns="46573" rIns="93145" bIns="465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80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45" tIns="46573" rIns="93145" bIns="46573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/>
          </a:p>
        </p:txBody>
      </p:sp>
      <p:sp>
        <p:nvSpPr>
          <p:cNvPr id="880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45" tIns="46573" rIns="93145" bIns="46573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3DC76F69-48E5-4C0E-A6E4-FE58397053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298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76F69-48E5-4C0E-A6E4-FE583970534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5182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76F69-48E5-4C0E-A6E4-FE5839705348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974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76F69-48E5-4C0E-A6E4-FE583970534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7314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0316" indent="-220316">
              <a:buAutoNum type="arabicPeriod"/>
            </a:pPr>
            <a:r>
              <a:rPr lang="en-US" dirty="0"/>
              <a:t>Because the two grains are of different orientations, a dislocation passing into grain B will have to change its direction of motion; this becomes more </a:t>
            </a:r>
            <a:r>
              <a:rPr lang="en-US" dirty="0" err="1"/>
              <a:t>diffi</a:t>
            </a:r>
            <a:r>
              <a:rPr lang="en-US" dirty="0"/>
              <a:t>- cult as the crystallographic </a:t>
            </a:r>
            <a:r>
              <a:rPr lang="en-US" dirty="0" err="1"/>
              <a:t>misorientation</a:t>
            </a:r>
            <a:r>
              <a:rPr lang="en-US" dirty="0"/>
              <a:t> increases.</a:t>
            </a:r>
          </a:p>
          <a:p>
            <a:pPr marL="220316" indent="-220316">
              <a:buAutoNum type="arabicPeriod"/>
            </a:pPr>
            <a:r>
              <a:rPr lang="en-US" dirty="0"/>
              <a:t>The atomic disorder within a grain boundary region will result in a discontinuity of slip planes from one grain into the other.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76F69-48E5-4C0E-A6E4-FE583970534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3536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76F69-48E5-4C0E-A6E4-FE583970534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541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Recrystallization</a:t>
            </a:r>
            <a:r>
              <a:rPr lang="en-US" baseline="0" dirty="0"/>
              <a:t> results in a finer grain sized material. </a:t>
            </a:r>
          </a:p>
          <a:p>
            <a:r>
              <a:rPr lang="en-US" baseline="0" dirty="0"/>
              <a:t>Casting with inoculants results in a finer grained material.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76F69-48E5-4C0E-A6E4-FE583970534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3321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76F69-48E5-4C0E-A6E4-FE583970534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5182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Interactions through the strain fields around dislocation.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76F69-48E5-4C0E-A6E4-FE583970534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2521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76F69-48E5-4C0E-A6E4-FE583970534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5182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76F69-48E5-4C0E-A6E4-FE5839705348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377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CAA428-9012-4469-9F1D-ABAF4B708DD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EAA3EC-4F37-4456-8B4C-7D82C2D20E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EB12AB-3D16-4BF2-803A-DA9DE90700A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DA5E73-316C-4260-AF43-D22574BA4E3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141A6D-7ACD-4ED6-84AB-52E7807036C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862370-DFFC-40E8-B3E5-1D1B1E5323D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099C79-71C3-40A7-B870-5A9F459ADAA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3C3AEC-1D71-40B1-AC04-89A338B99BD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1F753D-CD4A-4876-A0AE-30953E6D851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371194-F657-4E47-B0B4-001E12BD29B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08F29F-2E47-4901-A3EB-2061BE285C0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D0FCCBE-4CA1-4108-81B4-FBA7950F086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7" Type="http://schemas.openxmlformats.org/officeDocument/2006/relationships/image" Target="../media/image13.jpe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12.jpeg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Relationship Id="rId5" Type="http://schemas.openxmlformats.org/officeDocument/2006/relationships/image" Target="../media/image16.jpeg"/><Relationship Id="rId4" Type="http://schemas.openxmlformats.org/officeDocument/2006/relationships/image" Target="../media/image15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4" Type="http://schemas.openxmlformats.org/officeDocument/2006/relationships/image" Target="../media/image17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5" Type="http://schemas.openxmlformats.org/officeDocument/2006/relationships/image" Target="../media/image18.png"/><Relationship Id="rId4" Type="http://schemas.openxmlformats.org/officeDocument/2006/relationships/notesSlide" Target="../notesSlides/notesSlide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4" Type="http://schemas.openxmlformats.org/officeDocument/2006/relationships/image" Target="../media/image20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3" Type="http://schemas.openxmlformats.org/officeDocument/2006/relationships/tags" Target="../tags/tag24.xml"/><Relationship Id="rId7" Type="http://schemas.openxmlformats.org/officeDocument/2006/relationships/image" Target="../media/image14.png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image" Target="../media/image21.jpeg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25.xml"/><Relationship Id="rId9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22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4" Type="http://schemas.openxmlformats.org/officeDocument/2006/relationships/image" Target="../media/image21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4" Type="http://schemas.openxmlformats.org/officeDocument/2006/relationships/image" Target="../media/image21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5" Type="http://schemas.openxmlformats.org/officeDocument/2006/relationships/image" Target="../media/image25.png"/><Relationship Id="rId4" Type="http://schemas.openxmlformats.org/officeDocument/2006/relationships/image" Target="../media/image16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3.xml"/><Relationship Id="rId6" Type="http://schemas.openxmlformats.org/officeDocument/2006/relationships/image" Target="../media/image25.png"/><Relationship Id="rId5" Type="http://schemas.openxmlformats.org/officeDocument/2006/relationships/image" Target="../media/image29.png"/><Relationship Id="rId4" Type="http://schemas.openxmlformats.org/officeDocument/2006/relationships/customXml" Target="../ink/ink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4.xml"/><Relationship Id="rId4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4" Type="http://schemas.openxmlformats.org/officeDocument/2006/relationships/image" Target="../media/image26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4" Type="http://schemas.openxmlformats.org/officeDocument/2006/relationships/image" Target="../media/image27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28.jpe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image" Target="../media/image31.jpeg"/><Relationship Id="rId5" Type="http://schemas.openxmlformats.org/officeDocument/2006/relationships/image" Target="../media/image30.jpeg"/><Relationship Id="rId4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4.xml"/><Relationship Id="rId5" Type="http://schemas.openxmlformats.org/officeDocument/2006/relationships/customXml" Target="../ink/ink3.xml"/><Relationship Id="rId36" Type="http://schemas.openxmlformats.org/officeDocument/2006/relationships/image" Target="../media/image51.emf"/><Relationship Id="rId4" Type="http://schemas.openxmlformats.org/officeDocument/2006/relationships/image" Target="../media/image30.jpeg"/></Relationships>
</file>

<file path=ppt/slides/_rels/slide38.xml.rels><?xml version="1.0" encoding="UTF-8" standalone="yes"?>
<Relationships xmlns="http://schemas.openxmlformats.org/package/2006/relationships"><Relationship Id="rId26" Type="http://schemas.openxmlformats.org/officeDocument/2006/relationships/image" Target="../media/image46.emf"/><Relationship Id="rId21" Type="http://schemas.openxmlformats.org/officeDocument/2006/relationships/customXml" Target="../ink/ink12.xml"/><Relationship Id="rId42" Type="http://schemas.openxmlformats.org/officeDocument/2006/relationships/image" Target="../media/image54.emf"/><Relationship Id="rId47" Type="http://schemas.openxmlformats.org/officeDocument/2006/relationships/customXml" Target="../ink/ink25.xml"/><Relationship Id="rId63" Type="http://schemas.openxmlformats.org/officeDocument/2006/relationships/customXml" Target="../ink/ink33.xml"/><Relationship Id="rId68" Type="http://schemas.openxmlformats.org/officeDocument/2006/relationships/image" Target="../media/image67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1.emf"/><Relationship Id="rId29" Type="http://schemas.openxmlformats.org/officeDocument/2006/relationships/customXml" Target="../ink/ink16.xml"/><Relationship Id="rId11" Type="http://schemas.openxmlformats.org/officeDocument/2006/relationships/customXml" Target="../ink/ink7.xml"/><Relationship Id="rId24" Type="http://schemas.openxmlformats.org/officeDocument/2006/relationships/image" Target="../media/image45.emf"/><Relationship Id="rId32" Type="http://schemas.openxmlformats.org/officeDocument/2006/relationships/image" Target="../media/image49.emf"/><Relationship Id="rId37" Type="http://schemas.openxmlformats.org/officeDocument/2006/relationships/customXml" Target="../ink/ink20.xml"/><Relationship Id="rId40" Type="http://schemas.openxmlformats.org/officeDocument/2006/relationships/image" Target="../media/image53.emf"/><Relationship Id="rId45" Type="http://schemas.openxmlformats.org/officeDocument/2006/relationships/customXml" Target="../ink/ink24.xml"/><Relationship Id="rId53" Type="http://schemas.openxmlformats.org/officeDocument/2006/relationships/customXml" Target="../ink/ink28.xml"/><Relationship Id="rId58" Type="http://schemas.openxmlformats.org/officeDocument/2006/relationships/image" Target="../media/image62.emf"/><Relationship Id="rId66" Type="http://schemas.openxmlformats.org/officeDocument/2006/relationships/image" Target="../media/image66.emf"/><Relationship Id="rId74" Type="http://schemas.openxmlformats.org/officeDocument/2006/relationships/image" Target="../media/image70.emf"/><Relationship Id="rId5" Type="http://schemas.openxmlformats.org/officeDocument/2006/relationships/customXml" Target="../ink/ink4.xml"/><Relationship Id="rId61" Type="http://schemas.openxmlformats.org/officeDocument/2006/relationships/customXml" Target="../ink/ink32.xml"/><Relationship Id="rId19" Type="http://schemas.openxmlformats.org/officeDocument/2006/relationships/customXml" Target="../ink/ink11.xml"/><Relationship Id="rId14" Type="http://schemas.openxmlformats.org/officeDocument/2006/relationships/image" Target="../media/image40.emf"/><Relationship Id="rId22" Type="http://schemas.openxmlformats.org/officeDocument/2006/relationships/image" Target="../media/image44.emf"/><Relationship Id="rId27" Type="http://schemas.openxmlformats.org/officeDocument/2006/relationships/customXml" Target="../ink/ink15.xml"/><Relationship Id="rId30" Type="http://schemas.openxmlformats.org/officeDocument/2006/relationships/image" Target="../media/image48.emf"/><Relationship Id="rId35" Type="http://schemas.openxmlformats.org/officeDocument/2006/relationships/customXml" Target="../ink/ink19.xml"/><Relationship Id="rId43" Type="http://schemas.openxmlformats.org/officeDocument/2006/relationships/customXml" Target="../ink/ink23.xml"/><Relationship Id="rId48" Type="http://schemas.openxmlformats.org/officeDocument/2006/relationships/image" Target="../media/image57.emf"/><Relationship Id="rId56" Type="http://schemas.openxmlformats.org/officeDocument/2006/relationships/image" Target="../media/image61.emf"/><Relationship Id="rId64" Type="http://schemas.openxmlformats.org/officeDocument/2006/relationships/image" Target="../media/image65.emf"/><Relationship Id="rId69" Type="http://schemas.openxmlformats.org/officeDocument/2006/relationships/customXml" Target="../ink/ink36.xml"/><Relationship Id="rId8" Type="http://schemas.openxmlformats.org/officeDocument/2006/relationships/image" Target="../media/image37.emf"/><Relationship Id="rId51" Type="http://schemas.openxmlformats.org/officeDocument/2006/relationships/customXml" Target="../ink/ink27.xml"/><Relationship Id="rId72" Type="http://schemas.openxmlformats.org/officeDocument/2006/relationships/image" Target="../media/image69.emf"/><Relationship Id="rId3" Type="http://schemas.openxmlformats.org/officeDocument/2006/relationships/image" Target="../media/image32.png"/><Relationship Id="rId12" Type="http://schemas.openxmlformats.org/officeDocument/2006/relationships/image" Target="../media/image39.emf"/><Relationship Id="rId17" Type="http://schemas.openxmlformats.org/officeDocument/2006/relationships/customXml" Target="../ink/ink10.xml"/><Relationship Id="rId25" Type="http://schemas.openxmlformats.org/officeDocument/2006/relationships/customXml" Target="../ink/ink14.xml"/><Relationship Id="rId33" Type="http://schemas.openxmlformats.org/officeDocument/2006/relationships/customXml" Target="../ink/ink18.xml"/><Relationship Id="rId38" Type="http://schemas.openxmlformats.org/officeDocument/2006/relationships/image" Target="../media/image52.emf"/><Relationship Id="rId46" Type="http://schemas.openxmlformats.org/officeDocument/2006/relationships/image" Target="../media/image56.emf"/><Relationship Id="rId59" Type="http://schemas.openxmlformats.org/officeDocument/2006/relationships/customXml" Target="../ink/ink31.xml"/><Relationship Id="rId67" Type="http://schemas.openxmlformats.org/officeDocument/2006/relationships/customXml" Target="../ink/ink35.xml"/><Relationship Id="rId20" Type="http://schemas.openxmlformats.org/officeDocument/2006/relationships/image" Target="../media/image43.emf"/><Relationship Id="rId41" Type="http://schemas.openxmlformats.org/officeDocument/2006/relationships/customXml" Target="../ink/ink22.xml"/><Relationship Id="rId54" Type="http://schemas.openxmlformats.org/officeDocument/2006/relationships/image" Target="../media/image60.emf"/><Relationship Id="rId62" Type="http://schemas.openxmlformats.org/officeDocument/2006/relationships/image" Target="../media/image64.emf"/><Relationship Id="rId70" Type="http://schemas.openxmlformats.org/officeDocument/2006/relationships/image" Target="../media/image68.emf"/><Relationship Id="rId1" Type="http://schemas.openxmlformats.org/officeDocument/2006/relationships/tags" Target="../tags/tag45.xml"/><Relationship Id="rId6" Type="http://schemas.openxmlformats.org/officeDocument/2006/relationships/image" Target="../media/image36.emf"/><Relationship Id="rId15" Type="http://schemas.openxmlformats.org/officeDocument/2006/relationships/customXml" Target="../ink/ink9.xml"/><Relationship Id="rId23" Type="http://schemas.openxmlformats.org/officeDocument/2006/relationships/customXml" Target="../ink/ink13.xml"/><Relationship Id="rId28" Type="http://schemas.openxmlformats.org/officeDocument/2006/relationships/image" Target="../media/image47.emf"/><Relationship Id="rId36" Type="http://schemas.openxmlformats.org/officeDocument/2006/relationships/image" Target="../media/image51.emf"/><Relationship Id="rId49" Type="http://schemas.openxmlformats.org/officeDocument/2006/relationships/customXml" Target="../ink/ink26.xml"/><Relationship Id="rId57" Type="http://schemas.openxmlformats.org/officeDocument/2006/relationships/customXml" Target="../ink/ink30.xml"/><Relationship Id="rId10" Type="http://schemas.openxmlformats.org/officeDocument/2006/relationships/image" Target="../media/image38.emf"/><Relationship Id="rId31" Type="http://schemas.openxmlformats.org/officeDocument/2006/relationships/customXml" Target="../ink/ink17.xml"/><Relationship Id="rId44" Type="http://schemas.openxmlformats.org/officeDocument/2006/relationships/image" Target="../media/image55.emf"/><Relationship Id="rId52" Type="http://schemas.openxmlformats.org/officeDocument/2006/relationships/image" Target="../media/image59.emf"/><Relationship Id="rId60" Type="http://schemas.openxmlformats.org/officeDocument/2006/relationships/image" Target="../media/image63.emf"/><Relationship Id="rId65" Type="http://schemas.openxmlformats.org/officeDocument/2006/relationships/customXml" Target="../ink/ink34.xml"/><Relationship Id="rId73" Type="http://schemas.openxmlformats.org/officeDocument/2006/relationships/customXml" Target="../ink/ink38.xml"/><Relationship Id="rId4" Type="http://schemas.openxmlformats.org/officeDocument/2006/relationships/image" Target="../media/image30.jpeg"/><Relationship Id="rId9" Type="http://schemas.openxmlformats.org/officeDocument/2006/relationships/customXml" Target="../ink/ink6.xml"/><Relationship Id="rId13" Type="http://schemas.openxmlformats.org/officeDocument/2006/relationships/customXml" Target="../ink/ink8.xml"/><Relationship Id="rId18" Type="http://schemas.openxmlformats.org/officeDocument/2006/relationships/image" Target="../media/image42.emf"/><Relationship Id="rId39" Type="http://schemas.openxmlformats.org/officeDocument/2006/relationships/customXml" Target="../ink/ink21.xml"/><Relationship Id="rId34" Type="http://schemas.openxmlformats.org/officeDocument/2006/relationships/image" Target="../media/image50.emf"/><Relationship Id="rId50" Type="http://schemas.openxmlformats.org/officeDocument/2006/relationships/image" Target="../media/image58.emf"/><Relationship Id="rId55" Type="http://schemas.openxmlformats.org/officeDocument/2006/relationships/customXml" Target="../ink/ink29.xml"/><Relationship Id="rId7" Type="http://schemas.openxmlformats.org/officeDocument/2006/relationships/customXml" Target="../ink/ink5.xml"/><Relationship Id="rId71" Type="http://schemas.openxmlformats.org/officeDocument/2006/relationships/customXml" Target="../ink/ink3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3.jpe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.jpeg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8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Text Box 3"/>
          <p:cNvSpPr txBox="1">
            <a:spLocks noChangeArrowheads="1"/>
          </p:cNvSpPr>
          <p:nvPr/>
        </p:nvSpPr>
        <p:spPr bwMode="auto">
          <a:xfrm>
            <a:off x="2057400" y="2971800"/>
            <a:ext cx="5506636" cy="2710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dirty="0">
                <a:cs typeface="Arial" charset="0"/>
              </a:rPr>
              <a:t>•  </a:t>
            </a:r>
            <a:r>
              <a:rPr lang="en-US" sz="2400" dirty="0"/>
              <a:t>Grain size reduction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•  Solid solution strengthening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•  Strain hardening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•  Multiple phase effects (Ch. 11)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     - quenching and tempering of steels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     - precipitation hardening of Al alloys</a:t>
            </a:r>
          </a:p>
        </p:txBody>
      </p:sp>
      <p:pic>
        <p:nvPicPr>
          <p:cNvPr id="1536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600"/>
            <a:ext cx="9144000" cy="619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228600" y="1029206"/>
            <a:ext cx="906241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Because macroscopic plastic deformation corresponds to the motion of large numbers of dislocations, the ability of a metal to plastically deform (yield strength) depends on the relative ease by which dislocations move.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08f04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29032" y="914400"/>
            <a:ext cx="6248400" cy="4593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171" name="Text 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371600" y="147935"/>
            <a:ext cx="637065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72727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Distortion and stress local at a dislocation</a:t>
            </a:r>
          </a:p>
        </p:txBody>
      </p:sp>
      <p:sp>
        <p:nvSpPr>
          <p:cNvPr id="7172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c08f04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29938" y="6172200"/>
            <a:ext cx="67040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(Important for understanding strengthening mechanisms.)</a:t>
            </a:r>
          </a:p>
        </p:txBody>
      </p:sp>
    </p:spTree>
    <p:extLst>
      <p:ext uri="{BB962C8B-B14F-4D97-AF65-F5344CB8AC3E}">
        <p14:creationId xmlns:p14="http://schemas.microsoft.com/office/powerpoint/2010/main" val="418172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c08f17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 b="11563"/>
          <a:stretch>
            <a:fillRect/>
          </a:stretch>
        </p:blipFill>
        <p:spPr bwMode="auto">
          <a:xfrm>
            <a:off x="152400" y="1066800"/>
            <a:ext cx="5229084" cy="236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483" name="Text 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34884"/>
            <a:ext cx="915713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272727"/>
                </a:solidFill>
              </a:rPr>
              <a:t>Effects of solute atoms</a:t>
            </a:r>
          </a:p>
        </p:txBody>
      </p:sp>
      <p:sp>
        <p:nvSpPr>
          <p:cNvPr id="20484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c08f17</a:t>
            </a:r>
          </a:p>
        </p:txBody>
      </p:sp>
      <p:pic>
        <p:nvPicPr>
          <p:cNvPr id="20485" name="Picture 5" descr="c08f18"/>
          <p:cNvPicPr preferRelativeResize="0"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7" cstate="print"/>
          <a:srcRect r="-1666" b="10220"/>
          <a:stretch>
            <a:fillRect/>
          </a:stretch>
        </p:blipFill>
        <p:spPr bwMode="auto">
          <a:xfrm>
            <a:off x="200045" y="3962400"/>
            <a:ext cx="5133794" cy="2356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914400" y="3124200"/>
            <a:ext cx="609600" cy="2286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5514794" y="1600200"/>
            <a:ext cx="3642344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/>
              <a:t>Solute atoms smaller </a:t>
            </a:r>
          </a:p>
          <a:p>
            <a:r>
              <a:rPr lang="en-US" sz="2800" dirty="0"/>
              <a:t>than host atoms</a:t>
            </a:r>
          </a:p>
        </p:txBody>
      </p:sp>
      <p:sp>
        <p:nvSpPr>
          <p:cNvPr id="20488" name="Text Box 8"/>
          <p:cNvSpPr txBox="1">
            <a:spLocks noChangeArrowheads="1"/>
          </p:cNvSpPr>
          <p:nvPr/>
        </p:nvSpPr>
        <p:spPr bwMode="auto">
          <a:xfrm>
            <a:off x="5599725" y="4238298"/>
            <a:ext cx="3403496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/>
              <a:t>Solute atoms larger </a:t>
            </a:r>
          </a:p>
          <a:p>
            <a:r>
              <a:rPr lang="en-US" sz="2800" dirty="0"/>
              <a:t>than host atoms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" y="3435350"/>
            <a:ext cx="20649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Compression or </a:t>
            </a:r>
          </a:p>
          <a:p>
            <a:r>
              <a:rPr lang="en-US" dirty="0"/>
              <a:t>Tension?</a:t>
            </a:r>
          </a:p>
        </p:txBody>
      </p:sp>
      <p:cxnSp>
        <p:nvCxnSpPr>
          <p:cNvPr id="4" name="Straight Arrow Connector 3"/>
          <p:cNvCxnSpPr>
            <a:stCxn id="2" idx="0"/>
          </p:cNvCxnSpPr>
          <p:nvPr/>
        </p:nvCxnSpPr>
        <p:spPr>
          <a:xfrm flipH="1" flipV="1">
            <a:off x="1184894" y="2895600"/>
            <a:ext cx="1" cy="5397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184894" y="4143236"/>
            <a:ext cx="0" cy="7335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Text Box 3"/>
          <p:cNvSpPr txBox="1">
            <a:spLocks noChangeArrowheads="1"/>
          </p:cNvSpPr>
          <p:nvPr/>
        </p:nvSpPr>
        <p:spPr bwMode="auto">
          <a:xfrm>
            <a:off x="1370642" y="1752600"/>
            <a:ext cx="6402715" cy="3147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dirty="0">
                <a:cs typeface="Arial" charset="0"/>
              </a:rPr>
              <a:t>•  </a:t>
            </a:r>
            <a:r>
              <a:rPr lang="en-US" sz="2800" dirty="0"/>
              <a:t>Grain size reduction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•  Solid solution strengthening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•  Strain hardening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•  Multiple phase effects (Ch. 11)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     - quenching and tempering of steels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     - precipitation hardening of Al alloys</a:t>
            </a:r>
          </a:p>
        </p:txBody>
      </p:sp>
      <p:pic>
        <p:nvPicPr>
          <p:cNvPr id="1536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600"/>
            <a:ext cx="9144000" cy="619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990600" y="2758645"/>
            <a:ext cx="4953958" cy="609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1636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237" name="Picture 5" descr="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990600"/>
            <a:ext cx="7391400" cy="4110038"/>
          </a:xfrm>
          <a:prstGeom prst="rect">
            <a:avLst/>
          </a:prstGeom>
          <a:noFill/>
        </p:spPr>
      </p:pic>
      <p:sp>
        <p:nvSpPr>
          <p:cNvPr id="95238" name="Text Box 6"/>
          <p:cNvSpPr txBox="1">
            <a:spLocks noChangeArrowheads="1"/>
          </p:cNvSpPr>
          <p:nvPr/>
        </p:nvSpPr>
        <p:spPr bwMode="auto">
          <a:xfrm>
            <a:off x="381000" y="228600"/>
            <a:ext cx="4432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/>
              <a:t>Methods of deforming metals</a:t>
            </a:r>
          </a:p>
        </p:txBody>
      </p:sp>
      <p:sp>
        <p:nvSpPr>
          <p:cNvPr id="95240" name="Text Box 8"/>
          <p:cNvSpPr txBox="1">
            <a:spLocks noChangeArrowheads="1"/>
          </p:cNvSpPr>
          <p:nvPr/>
        </p:nvSpPr>
        <p:spPr bwMode="auto">
          <a:xfrm>
            <a:off x="609600" y="2819400"/>
            <a:ext cx="1295400" cy="3968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forging</a:t>
            </a:r>
          </a:p>
        </p:txBody>
      </p:sp>
      <p:sp>
        <p:nvSpPr>
          <p:cNvPr id="95241" name="Text Box 9"/>
          <p:cNvSpPr txBox="1">
            <a:spLocks noChangeArrowheads="1"/>
          </p:cNvSpPr>
          <p:nvPr/>
        </p:nvSpPr>
        <p:spPr bwMode="auto">
          <a:xfrm>
            <a:off x="5181600" y="2819400"/>
            <a:ext cx="1066800" cy="3968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rolling</a:t>
            </a:r>
          </a:p>
        </p:txBody>
      </p:sp>
      <p:sp>
        <p:nvSpPr>
          <p:cNvPr id="95242" name="Text Box 10"/>
          <p:cNvSpPr txBox="1">
            <a:spLocks noChangeArrowheads="1"/>
          </p:cNvSpPr>
          <p:nvPr/>
        </p:nvSpPr>
        <p:spPr bwMode="auto">
          <a:xfrm>
            <a:off x="609600" y="4724400"/>
            <a:ext cx="1228725" cy="7016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>
              <a:solidFill>
                <a:srgbClr val="FF0000"/>
              </a:solidFill>
            </a:endParaRPr>
          </a:p>
          <a:p>
            <a:r>
              <a:rPr lang="en-US">
                <a:solidFill>
                  <a:srgbClr val="FF0000"/>
                </a:solidFill>
              </a:rPr>
              <a:t>extruding</a:t>
            </a:r>
          </a:p>
        </p:txBody>
      </p:sp>
      <p:sp>
        <p:nvSpPr>
          <p:cNvPr id="95243" name="Text Box 11"/>
          <p:cNvSpPr txBox="1">
            <a:spLocks noChangeArrowheads="1"/>
          </p:cNvSpPr>
          <p:nvPr/>
        </p:nvSpPr>
        <p:spPr bwMode="auto">
          <a:xfrm>
            <a:off x="4572000" y="4724400"/>
            <a:ext cx="1074738" cy="7016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>
              <a:solidFill>
                <a:srgbClr val="FF0000"/>
              </a:solidFill>
            </a:endParaRPr>
          </a:p>
          <a:p>
            <a:r>
              <a:rPr lang="en-US">
                <a:solidFill>
                  <a:srgbClr val="FF0000"/>
                </a:solidFill>
              </a:rPr>
              <a:t>drawing</a:t>
            </a:r>
          </a:p>
        </p:txBody>
      </p:sp>
      <p:sp>
        <p:nvSpPr>
          <p:cNvPr id="95248" name="Text Box 16"/>
          <p:cNvSpPr txBox="1">
            <a:spLocks noChangeArrowheads="1"/>
          </p:cNvSpPr>
          <p:nvPr/>
        </p:nvSpPr>
        <p:spPr bwMode="auto">
          <a:xfrm>
            <a:off x="5257800" y="6276975"/>
            <a:ext cx="38862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800"/>
              <a:t>From: </a:t>
            </a:r>
            <a:r>
              <a:rPr lang="en-US" sz="800" i="1"/>
              <a:t>Mechanical Behavior of Materials: Engineering Methods for Deformation, Fracture, and Fatigue</a:t>
            </a:r>
            <a:r>
              <a:rPr lang="en-US" sz="800"/>
              <a:t>, 3rd edition, by Norman E. Dowling. ISBN 0-13-186312-6. © 2007 by Pearson Education, Inc., Upper Saddle River, NJ. All rights reserved.</a:t>
            </a:r>
          </a:p>
          <a:p>
            <a:endParaRPr lang="en-US" sz="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3" name="Rectangle 5"/>
          <p:cNvSpPr>
            <a:spLocks noChangeArrowheads="1"/>
          </p:cNvSpPr>
          <p:nvPr/>
        </p:nvSpPr>
        <p:spPr bwMode="auto">
          <a:xfrm>
            <a:off x="0" y="30289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9933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7275053"/>
              </p:ext>
            </p:extLst>
          </p:nvPr>
        </p:nvGraphicFramePr>
        <p:xfrm>
          <a:off x="1864273" y="1447800"/>
          <a:ext cx="4800600" cy="1266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035300" imgH="800100" progId="Equation.3">
                  <p:embed/>
                </p:oleObj>
              </mc:Choice>
              <mc:Fallback>
                <p:oleObj name="Equation" r:id="rId3" imgW="3035300" imgH="800100" progId="Equation.3">
                  <p:embed/>
                  <p:pic>
                    <p:nvPicPr>
                      <p:cNvPr id="9933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4273" y="1447800"/>
                        <a:ext cx="4800600" cy="126675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34" name="Text Box 6"/>
          <p:cNvSpPr txBox="1">
            <a:spLocks noChangeArrowheads="1"/>
          </p:cNvSpPr>
          <p:nvPr/>
        </p:nvSpPr>
        <p:spPr bwMode="auto">
          <a:xfrm>
            <a:off x="152400" y="228600"/>
            <a:ext cx="8366393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en-US" sz="2400" dirty="0"/>
              <a:t>If applied at room temperature, these procedures are called </a:t>
            </a:r>
          </a:p>
          <a:p>
            <a:pPr>
              <a:lnSpc>
                <a:spcPct val="125000"/>
              </a:lnSpc>
            </a:pPr>
            <a:r>
              <a:rPr lang="en-US" sz="2400" u="sng" dirty="0"/>
              <a:t>cold working</a:t>
            </a:r>
            <a:r>
              <a:rPr lang="en-US" sz="2400" dirty="0"/>
              <a:t> and are said to produce </a:t>
            </a:r>
            <a:r>
              <a:rPr lang="en-US" sz="2400" u="sng" dirty="0"/>
              <a:t>strain hardening</a:t>
            </a:r>
            <a:r>
              <a:rPr lang="en-US" sz="2400" dirty="0"/>
              <a:t>.</a:t>
            </a:r>
          </a:p>
        </p:txBody>
      </p:sp>
      <p:pic>
        <p:nvPicPr>
          <p:cNvPr id="5" name="Picture 2" descr="c08f21ab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 r="50000" b="3755"/>
          <a:stretch>
            <a:fillRect/>
          </a:stretch>
        </p:blipFill>
        <p:spPr bwMode="auto">
          <a:xfrm>
            <a:off x="304800" y="3028950"/>
            <a:ext cx="3134591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4335596" y="3733800"/>
            <a:ext cx="4277133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/>
              <a:t>Many new dislocations are </a:t>
            </a:r>
          </a:p>
          <a:p>
            <a:r>
              <a:rPr lang="en-US" sz="2400" dirty="0"/>
              <a:t>introduced and these interfere</a:t>
            </a:r>
          </a:p>
          <a:p>
            <a:r>
              <a:rPr lang="en-US" sz="2400" dirty="0"/>
              <a:t>with each other’s motion.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08f05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57400" y="914400"/>
            <a:ext cx="6629400" cy="515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195" name="Text 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762000"/>
            <a:ext cx="236696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272727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Interactions of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272727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dislocations </a:t>
            </a:r>
          </a:p>
        </p:txBody>
      </p:sp>
      <p:sp>
        <p:nvSpPr>
          <p:cNvPr id="8196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c08f05</a:t>
            </a:r>
          </a:p>
        </p:txBody>
      </p:sp>
    </p:spTree>
    <p:extLst>
      <p:ext uri="{BB962C8B-B14F-4D97-AF65-F5344CB8AC3E}">
        <p14:creationId xmlns:p14="http://schemas.microsoft.com/office/powerpoint/2010/main" val="33089767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ext Box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90600" y="228600"/>
            <a:ext cx="30781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400" b="1">
                <a:solidFill>
                  <a:srgbClr val="272727"/>
                </a:solidFill>
              </a:rPr>
              <a:t>Effects of cold work</a:t>
            </a:r>
          </a:p>
        </p:txBody>
      </p:sp>
      <p:sp>
        <p:nvSpPr>
          <p:cNvPr id="22532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c08f19</a:t>
            </a:r>
          </a:p>
        </p:txBody>
      </p:sp>
      <p:sp>
        <p:nvSpPr>
          <p:cNvPr id="22534" name="Text Box 6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113338" y="304800"/>
            <a:ext cx="26797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272727"/>
                </a:solidFill>
              </a:rPr>
              <a:t>- strength is increased</a:t>
            </a:r>
          </a:p>
        </p:txBody>
      </p:sp>
      <p:pic>
        <p:nvPicPr>
          <p:cNvPr id="1546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25" y="1062018"/>
            <a:ext cx="9032875" cy="4902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133600" y="2855963"/>
            <a:ext cx="4910640" cy="70788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4000" dirty="0"/>
              <a:t>What is the tradeoff?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Text Box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28600" y="117728"/>
            <a:ext cx="8763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/>
            <a:r>
              <a:rPr lang="en-US" sz="2800" dirty="0">
                <a:solidFill>
                  <a:srgbClr val="272727"/>
                </a:solidFill>
              </a:rPr>
              <a:t>- but ductility is decreased</a:t>
            </a:r>
          </a:p>
        </p:txBody>
      </p:sp>
      <p:sp>
        <p:nvSpPr>
          <p:cNvPr id="96260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c08f19</a:t>
            </a:r>
          </a:p>
        </p:txBody>
      </p:sp>
      <p:sp>
        <p:nvSpPr>
          <p:cNvPr id="96262" name="Text Box 6"/>
          <p:cNvSpPr txBox="1">
            <a:spLocks noChangeArrowheads="1"/>
          </p:cNvSpPr>
          <p:nvPr/>
        </p:nvSpPr>
        <p:spPr bwMode="auto">
          <a:xfrm>
            <a:off x="5410200" y="2625725"/>
            <a:ext cx="3402013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rgbClr val="0033CC"/>
                </a:solidFill>
                <a:latin typeface="Comic Sans MS" pitchFamily="66" charset="0"/>
              </a:rPr>
              <a:t>As for the other methods, 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33CC"/>
                </a:solidFill>
                <a:latin typeface="Comic Sans MS" pitchFamily="66" charset="0"/>
              </a:rPr>
              <a:t>strengthening (good) is 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33CC"/>
                </a:solidFill>
                <a:latin typeface="Comic Sans MS" pitchFamily="66" charset="0"/>
              </a:rPr>
              <a:t>accompanied by reduced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rgbClr val="0033CC"/>
                </a:solidFill>
                <a:latin typeface="Comic Sans MS" pitchFamily="66" charset="0"/>
              </a:rPr>
              <a:t>ductility (bad).</a:t>
            </a:r>
          </a:p>
          <a:p>
            <a:pPr>
              <a:lnSpc>
                <a:spcPct val="120000"/>
              </a:lnSpc>
            </a:pPr>
            <a:endParaRPr lang="en-US" dirty="0">
              <a:solidFill>
                <a:srgbClr val="0033CC"/>
              </a:solidFill>
              <a:latin typeface="Comic Sans MS" pitchFamily="66" charset="0"/>
            </a:endParaRPr>
          </a:p>
        </p:txBody>
      </p:sp>
      <p:pic>
        <p:nvPicPr>
          <p:cNvPr id="1556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386" y="640948"/>
            <a:ext cx="5144814" cy="6229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c08f20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02994" y="304800"/>
            <a:ext cx="6797969" cy="632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555" name="Text 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962400" y="3962400"/>
            <a:ext cx="29591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272727"/>
                </a:solidFill>
              </a:rPr>
              <a:t>Effects of CW on a </a:t>
            </a:r>
          </a:p>
          <a:p>
            <a:r>
              <a:rPr lang="en-US" sz="2400" b="1">
                <a:solidFill>
                  <a:srgbClr val="272727"/>
                </a:solidFill>
              </a:rPr>
              <a:t>low-carbon steel</a:t>
            </a:r>
          </a:p>
        </p:txBody>
      </p:sp>
      <p:sp>
        <p:nvSpPr>
          <p:cNvPr id="23556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c08f20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905000"/>
            <a:ext cx="8229600" cy="1143000"/>
          </a:xfrm>
        </p:spPr>
        <p:txBody>
          <a:bodyPr/>
          <a:lstStyle/>
          <a:p>
            <a:r>
              <a:rPr lang="en-US" dirty="0"/>
              <a:t>A Design Example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4116E4-85F9-EA0A-D0D3-27C5FF5274CD}"/>
              </a:ext>
            </a:extLst>
          </p:cNvPr>
          <p:cNvSpPr txBox="1"/>
          <p:nvPr/>
        </p:nvSpPr>
        <p:spPr>
          <a:xfrm>
            <a:off x="1752600" y="3733800"/>
            <a:ext cx="26613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made it here lecture 2</a:t>
            </a:r>
          </a:p>
        </p:txBody>
      </p:sp>
    </p:spTree>
    <p:extLst>
      <p:ext uri="{BB962C8B-B14F-4D97-AF65-F5344CB8AC3E}">
        <p14:creationId xmlns:p14="http://schemas.microsoft.com/office/powerpoint/2010/main" val="1938557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1447800"/>
            <a:ext cx="80772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Principle:  Restricting or hindering dislocation motion renders a material harder and stronger.</a:t>
            </a:r>
          </a:p>
          <a:p>
            <a:endParaRPr lang="en-US" sz="2800" dirty="0"/>
          </a:p>
          <a:p>
            <a:r>
              <a:rPr lang="en-US" sz="2800" dirty="0"/>
              <a:t>All strengthening mechanisms rest on this principle.  </a:t>
            </a:r>
          </a:p>
          <a:p>
            <a:endParaRPr lang="en-US" sz="2800" dirty="0"/>
          </a:p>
          <a:p>
            <a:r>
              <a:rPr lang="en-US" sz="2800" dirty="0"/>
              <a:t>The question for you to answer is, </a:t>
            </a:r>
          </a:p>
          <a:p>
            <a:r>
              <a:rPr lang="en-US" sz="2800" dirty="0"/>
              <a:t>	“How are dislocations hindered or restricted in any given strengthening mechanism?”  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600"/>
            <a:ext cx="9144000" cy="619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557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c08f19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 l="-2673" r="50882" b="53488"/>
          <a:stretch>
            <a:fillRect/>
          </a:stretch>
        </p:blipFill>
        <p:spPr bwMode="auto">
          <a:xfrm>
            <a:off x="647799" y="716915"/>
            <a:ext cx="3763767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531" name="Text 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28788" y="226368"/>
            <a:ext cx="420179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400" b="1" dirty="0">
                <a:solidFill>
                  <a:srgbClr val="272727"/>
                </a:solidFill>
              </a:rPr>
              <a:t>Recall: Effects of cold work</a:t>
            </a:r>
          </a:p>
        </p:txBody>
      </p:sp>
      <p:sp>
        <p:nvSpPr>
          <p:cNvPr id="22532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c08f19</a:t>
            </a:r>
          </a:p>
        </p:txBody>
      </p:sp>
      <p:sp>
        <p:nvSpPr>
          <p:cNvPr id="22534" name="Text Box 6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113338" y="304800"/>
            <a:ext cx="26797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>
                <a:solidFill>
                  <a:srgbClr val="272727"/>
                </a:solidFill>
              </a:rPr>
              <a:t>- strength is increased</a:t>
            </a:r>
          </a:p>
        </p:txBody>
      </p:sp>
      <p:pic>
        <p:nvPicPr>
          <p:cNvPr id="6" name="Picture 5" descr="c08f19"/>
          <p:cNvPicPr preferRelativeResize="0"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6" cstate="print"/>
          <a:srcRect l="-1337" t="50000" r="53217" b="1163"/>
          <a:stretch>
            <a:fillRect/>
          </a:stretch>
        </p:blipFill>
        <p:spPr bwMode="auto">
          <a:xfrm>
            <a:off x="5223993" y="685800"/>
            <a:ext cx="3920007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5" descr="3"/>
          <p:cNvPicPr>
            <a:picLocks noChangeAspect="1" noChangeArrowheads="1"/>
          </p:cNvPicPr>
          <p:nvPr/>
        </p:nvPicPr>
        <p:blipFill rotWithShape="1">
          <a:blip r:embed="rId7" cstate="print"/>
          <a:srcRect l="59336" t="59451"/>
          <a:stretch/>
        </p:blipFill>
        <p:spPr bwMode="auto">
          <a:xfrm>
            <a:off x="648674" y="4664234"/>
            <a:ext cx="3762892" cy="208646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4846906" y="5619690"/>
            <a:ext cx="21451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e.g. drawing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492762B-DC30-D2DE-0723-82CD79332F08}"/>
                  </a:ext>
                </a:extLst>
              </p14:cNvPr>
              <p14:cNvContentPartPr/>
              <p14:nvPr/>
            </p14:nvContentPartPr>
            <p14:xfrm>
              <a:off x="385920" y="1531440"/>
              <a:ext cx="8451000" cy="38869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492762B-DC30-D2DE-0723-82CD79332F0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76560" y="1522080"/>
                <a:ext cx="8469720" cy="3905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190613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0" y="29257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4342" name="Object 6"/>
          <p:cNvGraphicFramePr>
            <a:graphicFrameLocks noChangeAspect="1"/>
          </p:cNvGraphicFramePr>
          <p:nvPr/>
        </p:nvGraphicFramePr>
        <p:xfrm>
          <a:off x="457200" y="4191000"/>
          <a:ext cx="8115300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8115300" imgH="1003300" progId="Equation.3">
                  <p:embed/>
                </p:oleObj>
              </mc:Choice>
              <mc:Fallback>
                <p:oleObj name="Equation" r:id="rId3" imgW="8115300" imgH="1003300" progId="Equation.3">
                  <p:embed/>
                  <p:pic>
                    <p:nvPicPr>
                      <p:cNvPr id="1434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191000"/>
                        <a:ext cx="8115300" cy="1006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4" name="Object 8"/>
          <p:cNvGraphicFramePr>
            <a:graphicFrameLocks noChangeAspect="1"/>
          </p:cNvGraphicFramePr>
          <p:nvPr/>
        </p:nvGraphicFramePr>
        <p:xfrm>
          <a:off x="914400" y="2895600"/>
          <a:ext cx="6210300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6210300" imgH="1003300" progId="Equation.3">
                  <p:embed/>
                </p:oleObj>
              </mc:Choice>
              <mc:Fallback>
                <p:oleObj name="Equation" r:id="rId5" imgW="6210300" imgH="1003300" progId="Equation.3">
                  <p:embed/>
                  <p:pic>
                    <p:nvPicPr>
                      <p:cNvPr id="1434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895600"/>
                        <a:ext cx="6210300" cy="1006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6" name="Text Box 10"/>
          <p:cNvSpPr txBox="1">
            <a:spLocks noChangeArrowheads="1"/>
          </p:cNvSpPr>
          <p:nvPr/>
        </p:nvSpPr>
        <p:spPr bwMode="auto">
          <a:xfrm>
            <a:off x="762000" y="762000"/>
            <a:ext cx="7910513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5000"/>
              </a:lnSpc>
            </a:pPr>
            <a:r>
              <a:rPr lang="en-US" dirty="0"/>
              <a:t>A brass rod with initial diameter </a:t>
            </a:r>
            <a:r>
              <a:rPr lang="en-US" i="1" dirty="0"/>
              <a:t>d</a:t>
            </a:r>
            <a:r>
              <a:rPr lang="en-US" sz="2800" baseline="-25000" dirty="0"/>
              <a:t>0</a:t>
            </a:r>
            <a:r>
              <a:rPr lang="en-US" dirty="0"/>
              <a:t> = 6.4 mm is to be cold worked by </a:t>
            </a:r>
          </a:p>
          <a:p>
            <a:pPr>
              <a:lnSpc>
                <a:spcPct val="135000"/>
              </a:lnSpc>
            </a:pPr>
            <a:r>
              <a:rPr lang="en-US" dirty="0"/>
              <a:t>drawing to achieve </a:t>
            </a:r>
            <a:r>
              <a:rPr lang="en-US" dirty="0" err="1">
                <a:latin typeface="Symbol" pitchFamily="18" charset="2"/>
              </a:rPr>
              <a:t>s</a:t>
            </a:r>
            <a:r>
              <a:rPr lang="en-US" sz="2800" baseline="-25000" dirty="0" err="1"/>
              <a:t>yield</a:t>
            </a:r>
            <a:r>
              <a:rPr lang="en-US" dirty="0"/>
              <a:t> &gt; 345 </a:t>
            </a:r>
            <a:r>
              <a:rPr lang="en-US" dirty="0" err="1"/>
              <a:t>MPa</a:t>
            </a:r>
            <a:r>
              <a:rPr lang="en-US" dirty="0"/>
              <a:t> and %</a:t>
            </a:r>
            <a:r>
              <a:rPr lang="en-US" i="1" dirty="0"/>
              <a:t>EL</a:t>
            </a:r>
            <a:r>
              <a:rPr lang="en-US" dirty="0"/>
              <a:t> &gt; 20% with final</a:t>
            </a:r>
          </a:p>
          <a:p>
            <a:pPr>
              <a:lnSpc>
                <a:spcPct val="135000"/>
              </a:lnSpc>
            </a:pPr>
            <a:r>
              <a:rPr lang="en-US" i="1" dirty="0" err="1"/>
              <a:t>d</a:t>
            </a:r>
            <a:r>
              <a:rPr lang="en-US" sz="2800" i="1" baseline="-25000" dirty="0" err="1"/>
              <a:t>f</a:t>
            </a:r>
            <a:r>
              <a:rPr lang="en-US" dirty="0"/>
              <a:t> = 5.1 mm. </a:t>
            </a:r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762000" y="228600"/>
            <a:ext cx="430438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/>
              <a:t>Design Example 7.1, pp. 239</a:t>
            </a:r>
          </a:p>
        </p:txBody>
      </p:sp>
      <p:sp>
        <p:nvSpPr>
          <p:cNvPr id="14349" name="Text Box 13"/>
          <p:cNvSpPr txBox="1">
            <a:spLocks noChangeArrowheads="1"/>
          </p:cNvSpPr>
          <p:nvPr/>
        </p:nvSpPr>
        <p:spPr bwMode="auto">
          <a:xfrm>
            <a:off x="762000" y="2209800"/>
            <a:ext cx="64770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5000"/>
              </a:lnSpc>
            </a:pPr>
            <a:r>
              <a:rPr lang="en-US" b="1"/>
              <a:t>Solution:</a:t>
            </a:r>
            <a:r>
              <a:rPr lang="en-US"/>
              <a:t> First consider drawing to </a:t>
            </a:r>
            <a:r>
              <a:rPr lang="en-US" i="1"/>
              <a:t>d</a:t>
            </a:r>
            <a:r>
              <a:rPr lang="en-US" sz="2800" baseline="-25000"/>
              <a:t>0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 </a:t>
            </a:r>
            <a:r>
              <a:rPr lang="en-US" i="1"/>
              <a:t>d</a:t>
            </a:r>
            <a:r>
              <a:rPr lang="en-US" sz="2800" i="1" baseline="-25000"/>
              <a:t>f</a:t>
            </a:r>
            <a:r>
              <a:rPr lang="en-US"/>
              <a:t> in one step. </a:t>
            </a:r>
          </a:p>
        </p:txBody>
      </p:sp>
    </p:spTree>
    <p:extLst>
      <p:ext uri="{BB962C8B-B14F-4D97-AF65-F5344CB8AC3E}">
        <p14:creationId xmlns:p14="http://schemas.microsoft.com/office/powerpoint/2010/main" val="25735872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c08f19</a:t>
            </a:r>
          </a:p>
        </p:txBody>
      </p:sp>
      <p:pic>
        <p:nvPicPr>
          <p:cNvPr id="13315" name="Picture 3" descr="c08f19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 l="145" t="50000" r="56378" b="1851"/>
          <a:stretch>
            <a:fillRect/>
          </a:stretch>
        </p:blipFill>
        <p:spPr bwMode="auto">
          <a:xfrm>
            <a:off x="4800600" y="533400"/>
            <a:ext cx="4071938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319" name="Text Box 7"/>
          <p:cNvSpPr txBox="1">
            <a:spLocks noChangeArrowheads="1"/>
          </p:cNvSpPr>
          <p:nvPr/>
        </p:nvSpPr>
        <p:spPr bwMode="auto">
          <a:xfrm rot="16200000">
            <a:off x="4611687" y="1789113"/>
            <a:ext cx="6826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/>
              <a:t>%EL</a:t>
            </a:r>
          </a:p>
        </p:txBody>
      </p:sp>
      <p:sp>
        <p:nvSpPr>
          <p:cNvPr id="13320" name="Text Box 8"/>
          <p:cNvSpPr txBox="1">
            <a:spLocks noChangeArrowheads="1"/>
          </p:cNvSpPr>
          <p:nvPr/>
        </p:nvSpPr>
        <p:spPr bwMode="auto">
          <a:xfrm>
            <a:off x="7848600" y="5410200"/>
            <a:ext cx="6826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/>
              <a:t>%CW</a:t>
            </a:r>
          </a:p>
        </p:txBody>
      </p:sp>
      <p:pic>
        <p:nvPicPr>
          <p:cNvPr id="13322" name="Picture 10" descr="c08f19"/>
          <p:cNvPicPr preferRelativeResize="0"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4" cstate="print"/>
          <a:srcRect l="-1149" r="54597" b="52499"/>
          <a:stretch>
            <a:fillRect/>
          </a:stretch>
        </p:blipFill>
        <p:spPr bwMode="auto">
          <a:xfrm>
            <a:off x="228600" y="685800"/>
            <a:ext cx="4357688" cy="511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323" name="Text Box 11"/>
          <p:cNvSpPr txBox="1">
            <a:spLocks noChangeArrowheads="1"/>
          </p:cNvSpPr>
          <p:nvPr/>
        </p:nvSpPr>
        <p:spPr bwMode="auto">
          <a:xfrm rot="16200000">
            <a:off x="-266700" y="1409700"/>
            <a:ext cx="1295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>
                <a:latin typeface="Symbol" pitchFamily="18" charset="2"/>
              </a:rPr>
              <a:t>s</a:t>
            </a:r>
            <a:r>
              <a:rPr lang="en-US" sz="1800" baseline="-25000"/>
              <a:t>yield</a:t>
            </a:r>
            <a:r>
              <a:rPr lang="en-US" sz="1400"/>
              <a:t>, MPa</a:t>
            </a:r>
          </a:p>
        </p:txBody>
      </p:sp>
      <p:sp>
        <p:nvSpPr>
          <p:cNvPr id="13324" name="Text Box 12"/>
          <p:cNvSpPr txBox="1">
            <a:spLocks noChangeArrowheads="1"/>
          </p:cNvSpPr>
          <p:nvPr/>
        </p:nvSpPr>
        <p:spPr bwMode="auto">
          <a:xfrm rot="16200000">
            <a:off x="3467100" y="1866900"/>
            <a:ext cx="990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>
                <a:latin typeface="Symbol" pitchFamily="18" charset="2"/>
              </a:rPr>
              <a:t>s</a:t>
            </a:r>
            <a:r>
              <a:rPr lang="en-US" sz="1800" baseline="-25000"/>
              <a:t>yield</a:t>
            </a:r>
            <a:r>
              <a:rPr lang="en-US" sz="1400"/>
              <a:t>, ksi</a:t>
            </a:r>
          </a:p>
        </p:txBody>
      </p:sp>
      <p:sp>
        <p:nvSpPr>
          <p:cNvPr id="13325" name="Text Box 13"/>
          <p:cNvSpPr txBox="1">
            <a:spLocks noChangeArrowheads="1"/>
          </p:cNvSpPr>
          <p:nvPr/>
        </p:nvSpPr>
        <p:spPr bwMode="auto">
          <a:xfrm>
            <a:off x="3505200" y="5562600"/>
            <a:ext cx="6826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/>
              <a:t>%CW</a:t>
            </a:r>
          </a:p>
        </p:txBody>
      </p:sp>
      <p:sp>
        <p:nvSpPr>
          <p:cNvPr id="13327" name="Line 15"/>
          <p:cNvSpPr>
            <a:spLocks noChangeShapeType="1"/>
          </p:cNvSpPr>
          <p:nvPr/>
        </p:nvSpPr>
        <p:spPr bwMode="auto">
          <a:xfrm flipV="1">
            <a:off x="2667000" y="3429000"/>
            <a:ext cx="0" cy="1828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28" name="Line 16"/>
          <p:cNvSpPr>
            <a:spLocks noChangeShapeType="1"/>
          </p:cNvSpPr>
          <p:nvPr/>
        </p:nvSpPr>
        <p:spPr bwMode="auto">
          <a:xfrm flipH="1">
            <a:off x="990600" y="3429000"/>
            <a:ext cx="1676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29" name="Text Box 17"/>
          <p:cNvSpPr txBox="1">
            <a:spLocks noChangeArrowheads="1"/>
          </p:cNvSpPr>
          <p:nvPr/>
        </p:nvSpPr>
        <p:spPr bwMode="auto">
          <a:xfrm>
            <a:off x="2667000" y="4267200"/>
            <a:ext cx="628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36.5</a:t>
            </a:r>
          </a:p>
        </p:txBody>
      </p:sp>
      <p:sp>
        <p:nvSpPr>
          <p:cNvPr id="13330" name="Text Box 18"/>
          <p:cNvSpPr txBox="1">
            <a:spLocks noChangeArrowheads="1"/>
          </p:cNvSpPr>
          <p:nvPr/>
        </p:nvSpPr>
        <p:spPr bwMode="auto">
          <a:xfrm>
            <a:off x="1447800" y="3048000"/>
            <a:ext cx="565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410</a:t>
            </a:r>
          </a:p>
        </p:txBody>
      </p:sp>
      <p:sp>
        <p:nvSpPr>
          <p:cNvPr id="13331" name="Line 19"/>
          <p:cNvSpPr>
            <a:spLocks noChangeShapeType="1"/>
          </p:cNvSpPr>
          <p:nvPr/>
        </p:nvSpPr>
        <p:spPr bwMode="auto">
          <a:xfrm flipV="1">
            <a:off x="7162800" y="46482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32" name="Text Box 20"/>
          <p:cNvSpPr txBox="1">
            <a:spLocks noChangeArrowheads="1"/>
          </p:cNvSpPr>
          <p:nvPr/>
        </p:nvSpPr>
        <p:spPr bwMode="auto">
          <a:xfrm>
            <a:off x="6781800" y="5181600"/>
            <a:ext cx="628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36.5</a:t>
            </a:r>
          </a:p>
        </p:txBody>
      </p:sp>
      <p:sp>
        <p:nvSpPr>
          <p:cNvPr id="13333" name="Line 21"/>
          <p:cNvSpPr>
            <a:spLocks noChangeShapeType="1"/>
          </p:cNvSpPr>
          <p:nvPr/>
        </p:nvSpPr>
        <p:spPr bwMode="auto">
          <a:xfrm flipH="1">
            <a:off x="5410200" y="4648200"/>
            <a:ext cx="1752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34" name="Text Box 22"/>
          <p:cNvSpPr txBox="1">
            <a:spLocks noChangeArrowheads="1"/>
          </p:cNvSpPr>
          <p:nvPr/>
        </p:nvSpPr>
        <p:spPr bwMode="auto">
          <a:xfrm>
            <a:off x="5562600" y="45720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/>
              <a:t>8</a:t>
            </a:r>
          </a:p>
        </p:txBody>
      </p:sp>
      <p:sp>
        <p:nvSpPr>
          <p:cNvPr id="28" name="Text Box 14"/>
          <p:cNvSpPr txBox="1">
            <a:spLocks noChangeArrowheads="1"/>
          </p:cNvSpPr>
          <p:nvPr/>
        </p:nvSpPr>
        <p:spPr bwMode="auto">
          <a:xfrm>
            <a:off x="685800" y="5943600"/>
            <a:ext cx="774382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5000"/>
              </a:lnSpc>
            </a:pPr>
            <a:r>
              <a:rPr lang="en-US" dirty="0"/>
              <a:t>This gives </a:t>
            </a:r>
            <a:r>
              <a:rPr lang="en-US" dirty="0" err="1">
                <a:latin typeface="Symbol" pitchFamily="18" charset="2"/>
              </a:rPr>
              <a:t>s</a:t>
            </a:r>
            <a:r>
              <a:rPr lang="en-US" sz="2800" baseline="-25000" dirty="0" err="1"/>
              <a:t>yield</a:t>
            </a:r>
            <a:r>
              <a:rPr lang="en-US" dirty="0"/>
              <a:t> = 410 </a:t>
            </a:r>
            <a:r>
              <a:rPr lang="en-US" dirty="0" err="1"/>
              <a:t>MPa</a:t>
            </a:r>
            <a:r>
              <a:rPr lang="en-US" dirty="0"/>
              <a:t> and %</a:t>
            </a:r>
            <a:r>
              <a:rPr lang="en-US" i="1" dirty="0"/>
              <a:t>EL</a:t>
            </a:r>
            <a:r>
              <a:rPr lang="en-US" dirty="0"/>
              <a:t> = 8%, which is OK for </a:t>
            </a:r>
            <a:r>
              <a:rPr lang="en-US" dirty="0" err="1">
                <a:latin typeface="Symbol" pitchFamily="18" charset="2"/>
              </a:rPr>
              <a:t>s</a:t>
            </a:r>
            <a:r>
              <a:rPr lang="en-US" sz="2800" baseline="-25000" dirty="0" err="1"/>
              <a:t>yield</a:t>
            </a:r>
            <a:r>
              <a:rPr lang="en-US" dirty="0"/>
              <a:t> </a:t>
            </a:r>
          </a:p>
          <a:p>
            <a:pPr>
              <a:lnSpc>
                <a:spcPct val="135000"/>
              </a:lnSpc>
            </a:pPr>
            <a:r>
              <a:rPr lang="en-US" dirty="0"/>
              <a:t>but fails the %</a:t>
            </a:r>
            <a:r>
              <a:rPr lang="en-US" i="1" dirty="0"/>
              <a:t>EL</a:t>
            </a:r>
            <a:r>
              <a:rPr lang="en-US" dirty="0"/>
              <a:t> &gt; 20% requirement.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676400" y="0"/>
            <a:ext cx="6172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Goal:  achieve </a:t>
            </a:r>
            <a:r>
              <a:rPr lang="en-US" dirty="0" err="1">
                <a:latin typeface="Symbol" pitchFamily="18" charset="2"/>
              </a:rPr>
              <a:t>s</a:t>
            </a:r>
            <a:r>
              <a:rPr lang="en-US" sz="2800" baseline="-25000" dirty="0" err="1"/>
              <a:t>yield</a:t>
            </a:r>
            <a:r>
              <a:rPr lang="en-US" dirty="0"/>
              <a:t> &gt; 345 </a:t>
            </a:r>
            <a:r>
              <a:rPr lang="en-US" dirty="0" err="1"/>
              <a:t>MPa</a:t>
            </a:r>
            <a:r>
              <a:rPr lang="en-US" dirty="0"/>
              <a:t> and %</a:t>
            </a:r>
            <a:r>
              <a:rPr lang="en-US" i="1" dirty="0"/>
              <a:t>EL</a:t>
            </a:r>
            <a:r>
              <a:rPr lang="en-US" dirty="0"/>
              <a:t> &gt; 20%</a:t>
            </a:r>
          </a:p>
        </p:txBody>
      </p:sp>
    </p:spTree>
    <p:extLst>
      <p:ext uri="{BB962C8B-B14F-4D97-AF65-F5344CB8AC3E}">
        <p14:creationId xmlns:p14="http://schemas.microsoft.com/office/powerpoint/2010/main" val="34507919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c08f19</a:t>
            </a:r>
          </a:p>
        </p:txBody>
      </p:sp>
      <p:pic>
        <p:nvPicPr>
          <p:cNvPr id="13315" name="Picture 3" descr="c08f19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 l="145" t="50000" r="56378" b="1851"/>
          <a:stretch>
            <a:fillRect/>
          </a:stretch>
        </p:blipFill>
        <p:spPr bwMode="auto">
          <a:xfrm>
            <a:off x="4800600" y="533400"/>
            <a:ext cx="4071938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319" name="Text Box 7"/>
          <p:cNvSpPr txBox="1">
            <a:spLocks noChangeArrowheads="1"/>
          </p:cNvSpPr>
          <p:nvPr/>
        </p:nvSpPr>
        <p:spPr bwMode="auto">
          <a:xfrm rot="16200000">
            <a:off x="4611687" y="1789113"/>
            <a:ext cx="6826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/>
              <a:t>%EL</a:t>
            </a:r>
          </a:p>
        </p:txBody>
      </p:sp>
      <p:sp>
        <p:nvSpPr>
          <p:cNvPr id="13320" name="Text Box 8"/>
          <p:cNvSpPr txBox="1">
            <a:spLocks noChangeArrowheads="1"/>
          </p:cNvSpPr>
          <p:nvPr/>
        </p:nvSpPr>
        <p:spPr bwMode="auto">
          <a:xfrm>
            <a:off x="7848600" y="5410200"/>
            <a:ext cx="6826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/>
              <a:t>%CW</a:t>
            </a:r>
          </a:p>
        </p:txBody>
      </p:sp>
      <p:pic>
        <p:nvPicPr>
          <p:cNvPr id="13322" name="Picture 10" descr="c08f19"/>
          <p:cNvPicPr preferRelativeResize="0"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4" cstate="print"/>
          <a:srcRect l="-1149" r="54597" b="52499"/>
          <a:stretch>
            <a:fillRect/>
          </a:stretch>
        </p:blipFill>
        <p:spPr bwMode="auto">
          <a:xfrm>
            <a:off x="228600" y="685800"/>
            <a:ext cx="4357688" cy="511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323" name="Text Box 11"/>
          <p:cNvSpPr txBox="1">
            <a:spLocks noChangeArrowheads="1"/>
          </p:cNvSpPr>
          <p:nvPr/>
        </p:nvSpPr>
        <p:spPr bwMode="auto">
          <a:xfrm rot="16200000">
            <a:off x="-266700" y="1409700"/>
            <a:ext cx="1295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>
                <a:latin typeface="Symbol" pitchFamily="18" charset="2"/>
              </a:rPr>
              <a:t>s</a:t>
            </a:r>
            <a:r>
              <a:rPr lang="en-US" sz="1800" baseline="-25000"/>
              <a:t>yield</a:t>
            </a:r>
            <a:r>
              <a:rPr lang="en-US" sz="1400"/>
              <a:t>, MPa</a:t>
            </a:r>
          </a:p>
        </p:txBody>
      </p:sp>
      <p:sp>
        <p:nvSpPr>
          <p:cNvPr id="13324" name="Text Box 12"/>
          <p:cNvSpPr txBox="1">
            <a:spLocks noChangeArrowheads="1"/>
          </p:cNvSpPr>
          <p:nvPr/>
        </p:nvSpPr>
        <p:spPr bwMode="auto">
          <a:xfrm rot="16200000">
            <a:off x="3467100" y="1866900"/>
            <a:ext cx="990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>
                <a:latin typeface="Symbol" pitchFamily="18" charset="2"/>
              </a:rPr>
              <a:t>s</a:t>
            </a:r>
            <a:r>
              <a:rPr lang="en-US" sz="1800" baseline="-25000"/>
              <a:t>yield</a:t>
            </a:r>
            <a:r>
              <a:rPr lang="en-US" sz="1400"/>
              <a:t>, ksi</a:t>
            </a:r>
          </a:p>
        </p:txBody>
      </p:sp>
      <p:sp>
        <p:nvSpPr>
          <p:cNvPr id="13325" name="Text Box 13"/>
          <p:cNvSpPr txBox="1">
            <a:spLocks noChangeArrowheads="1"/>
          </p:cNvSpPr>
          <p:nvPr/>
        </p:nvSpPr>
        <p:spPr bwMode="auto">
          <a:xfrm>
            <a:off x="3505200" y="5562600"/>
            <a:ext cx="6826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/>
              <a:t>%CW</a:t>
            </a:r>
          </a:p>
        </p:txBody>
      </p:sp>
      <p:sp>
        <p:nvSpPr>
          <p:cNvPr id="13335" name="Line 23"/>
          <p:cNvSpPr>
            <a:spLocks noChangeShapeType="1"/>
          </p:cNvSpPr>
          <p:nvPr/>
        </p:nvSpPr>
        <p:spPr bwMode="auto">
          <a:xfrm flipV="1">
            <a:off x="1905000" y="3733800"/>
            <a:ext cx="0" cy="1524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36" name="Line 24"/>
          <p:cNvSpPr>
            <a:spLocks noChangeShapeType="1"/>
          </p:cNvSpPr>
          <p:nvPr/>
        </p:nvSpPr>
        <p:spPr bwMode="auto">
          <a:xfrm>
            <a:off x="990600" y="3733800"/>
            <a:ext cx="9144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37" name="Text Box 25"/>
          <p:cNvSpPr txBox="1">
            <a:spLocks noChangeArrowheads="1"/>
          </p:cNvSpPr>
          <p:nvPr/>
        </p:nvSpPr>
        <p:spPr bwMode="auto">
          <a:xfrm>
            <a:off x="457200" y="3505200"/>
            <a:ext cx="565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0000"/>
                </a:solidFill>
              </a:rPr>
              <a:t>345</a:t>
            </a:r>
          </a:p>
        </p:txBody>
      </p:sp>
      <p:sp>
        <p:nvSpPr>
          <p:cNvPr id="13338" name="Text Box 26"/>
          <p:cNvSpPr txBox="1">
            <a:spLocks noChangeArrowheads="1"/>
          </p:cNvSpPr>
          <p:nvPr/>
        </p:nvSpPr>
        <p:spPr bwMode="auto">
          <a:xfrm>
            <a:off x="1905000" y="480060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13339" name="Line 27"/>
          <p:cNvSpPr>
            <a:spLocks noChangeShapeType="1"/>
          </p:cNvSpPr>
          <p:nvPr/>
        </p:nvSpPr>
        <p:spPr bwMode="auto">
          <a:xfrm>
            <a:off x="5410200" y="3886200"/>
            <a:ext cx="10668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40" name="Text Box 28"/>
          <p:cNvSpPr txBox="1">
            <a:spLocks noChangeArrowheads="1"/>
          </p:cNvSpPr>
          <p:nvPr/>
        </p:nvSpPr>
        <p:spPr bwMode="auto">
          <a:xfrm>
            <a:off x="5562600" y="358140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13341" name="Line 29"/>
          <p:cNvSpPr>
            <a:spLocks noChangeShapeType="1"/>
          </p:cNvSpPr>
          <p:nvPr/>
        </p:nvSpPr>
        <p:spPr bwMode="auto">
          <a:xfrm flipV="1">
            <a:off x="6477000" y="3886200"/>
            <a:ext cx="0" cy="12954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42" name="Text Box 30"/>
          <p:cNvSpPr txBox="1">
            <a:spLocks noChangeArrowheads="1"/>
          </p:cNvSpPr>
          <p:nvPr/>
        </p:nvSpPr>
        <p:spPr bwMode="auto">
          <a:xfrm>
            <a:off x="6019800" y="480060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0000"/>
                </a:solidFill>
              </a:rPr>
              <a:t>23</a:t>
            </a:r>
          </a:p>
        </p:txBody>
      </p:sp>
      <p:sp>
        <p:nvSpPr>
          <p:cNvPr id="13343" name="Text Box 31"/>
          <p:cNvSpPr txBox="1">
            <a:spLocks noChangeArrowheads="1"/>
          </p:cNvSpPr>
          <p:nvPr/>
        </p:nvSpPr>
        <p:spPr bwMode="auto">
          <a:xfrm>
            <a:off x="1015044" y="6001603"/>
            <a:ext cx="704231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Enter graphs with the required values.</a:t>
            </a:r>
          </a:p>
          <a:p>
            <a:r>
              <a:rPr lang="en-US" sz="2400" dirty="0">
                <a:solidFill>
                  <a:srgbClr val="FF0000"/>
                </a:solidFill>
              </a:rPr>
              <a:t>20 to 23% CW is OK; use 21.5% CW as final step.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28599" y="0"/>
            <a:ext cx="89154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Goal:  achieve </a:t>
            </a:r>
            <a:r>
              <a:rPr lang="en-US" sz="2800" dirty="0" err="1">
                <a:latin typeface="Symbol" pitchFamily="18" charset="2"/>
              </a:rPr>
              <a:t>s</a:t>
            </a:r>
            <a:r>
              <a:rPr lang="en-US" sz="2800" baseline="-25000" dirty="0" err="1"/>
              <a:t>yield</a:t>
            </a:r>
            <a:r>
              <a:rPr lang="en-US" sz="2800" dirty="0"/>
              <a:t> &gt; 345 </a:t>
            </a:r>
            <a:r>
              <a:rPr lang="en-US" sz="2800" dirty="0" err="1"/>
              <a:t>MPa</a:t>
            </a:r>
            <a:r>
              <a:rPr lang="en-US" sz="2800" dirty="0"/>
              <a:t> and %</a:t>
            </a:r>
            <a:r>
              <a:rPr lang="en-US" sz="2800" i="1" dirty="0"/>
              <a:t>EL</a:t>
            </a:r>
            <a:r>
              <a:rPr lang="en-US" sz="2800" dirty="0"/>
              <a:t> &gt; 20%</a:t>
            </a:r>
          </a:p>
        </p:txBody>
      </p:sp>
    </p:spTree>
    <p:extLst>
      <p:ext uri="{BB962C8B-B14F-4D97-AF65-F5344CB8AC3E}">
        <p14:creationId xmlns:p14="http://schemas.microsoft.com/office/powerpoint/2010/main" val="24359376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0" y="21605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5362" name="Object 2"/>
          <p:cNvGraphicFramePr>
            <a:graphicFrameLocks noChangeAspect="1"/>
          </p:cNvGraphicFramePr>
          <p:nvPr/>
        </p:nvGraphicFramePr>
        <p:xfrm>
          <a:off x="609600" y="2438400"/>
          <a:ext cx="7620000" cy="253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620000" imgH="2540000" progId="Equation.3">
                  <p:embed/>
                </p:oleObj>
              </mc:Choice>
              <mc:Fallback>
                <p:oleObj name="Equation" r:id="rId2" imgW="7620000" imgH="2540000" progId="Equation.3">
                  <p:embed/>
                  <p:pic>
                    <p:nvPicPr>
                      <p:cNvPr id="1536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438400"/>
                        <a:ext cx="7620000" cy="2536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304800" y="228600"/>
            <a:ext cx="8229600" cy="1192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5000"/>
              </a:lnSpc>
            </a:pPr>
            <a:r>
              <a:rPr lang="en-US" sz="2800" dirty="0"/>
              <a:t>What diameter rod, </a:t>
            </a:r>
            <a:r>
              <a:rPr lang="en-US" sz="2800" i="1" dirty="0"/>
              <a:t>d</a:t>
            </a:r>
            <a:r>
              <a:rPr lang="en-US" sz="2800" i="1" baseline="-25000" dirty="0"/>
              <a:t>i </a:t>
            </a:r>
            <a:r>
              <a:rPr lang="en-US" sz="2800" dirty="0"/>
              <a:t>, would give our required 21.5% CW? </a:t>
            </a:r>
          </a:p>
        </p:txBody>
      </p:sp>
    </p:spTree>
    <p:extLst>
      <p:ext uri="{BB962C8B-B14F-4D97-AF65-F5344CB8AC3E}">
        <p14:creationId xmlns:p14="http://schemas.microsoft.com/office/powerpoint/2010/main" val="29147070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1" y="762000"/>
            <a:ext cx="9144000" cy="358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35000"/>
              </a:lnSpc>
            </a:pPr>
            <a:r>
              <a:rPr lang="en-US" sz="2400" u="sng" dirty="0"/>
              <a:t>Summary:</a:t>
            </a:r>
            <a:r>
              <a:rPr lang="en-US" sz="2400" dirty="0"/>
              <a:t> </a:t>
            </a:r>
          </a:p>
          <a:p>
            <a:pPr marL="457200" indent="-457200">
              <a:lnSpc>
                <a:spcPct val="135000"/>
              </a:lnSpc>
              <a:buAutoNum type="arabicPeriod"/>
            </a:pPr>
            <a:r>
              <a:rPr lang="en-US" sz="2400" dirty="0"/>
              <a:t>Draw from 6.4 mm diameter to 5.76 mm (19% CW)</a:t>
            </a:r>
          </a:p>
          <a:p>
            <a:pPr marL="457200" indent="-457200">
              <a:lnSpc>
                <a:spcPct val="135000"/>
              </a:lnSpc>
              <a:buAutoNum type="arabicPeriod"/>
            </a:pPr>
            <a:r>
              <a:rPr lang="en-US" sz="2400" dirty="0"/>
              <a:t>Anneal (recrystallize) to remove CW. </a:t>
            </a:r>
          </a:p>
          <a:p>
            <a:pPr marL="457200" indent="-457200">
              <a:lnSpc>
                <a:spcPct val="135000"/>
              </a:lnSpc>
              <a:buAutoNum type="arabicPeriod"/>
            </a:pPr>
            <a:r>
              <a:rPr lang="en-US" sz="2400" dirty="0"/>
              <a:t>Draw from 5.76 mm diameter to desired 5.1 mm (21.5% CW). </a:t>
            </a:r>
          </a:p>
          <a:p>
            <a:pPr marL="457200" indent="-457200">
              <a:lnSpc>
                <a:spcPct val="135000"/>
              </a:lnSpc>
              <a:buAutoNum type="arabicPeriod"/>
            </a:pPr>
            <a:endParaRPr lang="en-US" sz="2400" dirty="0"/>
          </a:p>
          <a:p>
            <a:pPr>
              <a:lnSpc>
                <a:spcPct val="135000"/>
              </a:lnSpc>
            </a:pPr>
            <a:r>
              <a:rPr lang="en-US" sz="2400" dirty="0"/>
              <a:t>This final step gives about 350 </a:t>
            </a:r>
            <a:r>
              <a:rPr lang="en-US" sz="2400" dirty="0" err="1"/>
              <a:t>MPa</a:t>
            </a:r>
            <a:r>
              <a:rPr lang="en-US" sz="2400" dirty="0"/>
              <a:t> yield strength and 21% EL, exceeding the requirements.</a:t>
            </a:r>
          </a:p>
        </p:txBody>
      </p:sp>
    </p:spTree>
    <p:extLst>
      <p:ext uri="{BB962C8B-B14F-4D97-AF65-F5344CB8AC3E}">
        <p14:creationId xmlns:p14="http://schemas.microsoft.com/office/powerpoint/2010/main" val="21059891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2280F8D-76BB-25BD-F487-BDA7B63FF233}"/>
              </a:ext>
            </a:extLst>
          </p:cNvPr>
          <p:cNvSpPr txBox="1"/>
          <p:nvPr/>
        </p:nvSpPr>
        <p:spPr>
          <a:xfrm>
            <a:off x="3810000" y="2819400"/>
            <a:ext cx="12250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Lesson 3</a:t>
            </a:r>
          </a:p>
        </p:txBody>
      </p:sp>
    </p:spTree>
    <p:extLst>
      <p:ext uri="{BB962C8B-B14F-4D97-AF65-F5344CB8AC3E}">
        <p14:creationId xmlns:p14="http://schemas.microsoft.com/office/powerpoint/2010/main" val="1852405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ext Box 2"/>
          <p:cNvSpPr txBox="1">
            <a:spLocks noChangeArrowheads="1"/>
          </p:cNvSpPr>
          <p:nvPr/>
        </p:nvSpPr>
        <p:spPr bwMode="auto">
          <a:xfrm>
            <a:off x="457200" y="1676400"/>
            <a:ext cx="55537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 dirty="0"/>
              <a:t>Recovery, recrystallization, and</a:t>
            </a:r>
          </a:p>
          <a:p>
            <a:r>
              <a:rPr lang="en-US" sz="2800" b="1" dirty="0"/>
              <a:t>grain growth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c08f21ab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 r="-4630" b="3755"/>
          <a:stretch>
            <a:fillRect/>
          </a:stretch>
        </p:blipFill>
        <p:spPr bwMode="auto">
          <a:xfrm>
            <a:off x="533400" y="857321"/>
            <a:ext cx="86106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579" name="Text 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9262" y="46892"/>
            <a:ext cx="3011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solidFill>
                  <a:srgbClr val="272727"/>
                </a:solidFill>
              </a:rPr>
              <a:t>Cold-worked  brass</a:t>
            </a:r>
          </a:p>
        </p:txBody>
      </p:sp>
      <p:sp>
        <p:nvSpPr>
          <p:cNvPr id="24580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c08f21ab</a:t>
            </a:r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990600" y="449505"/>
            <a:ext cx="292740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- after CW at room temp</a:t>
            </a:r>
          </a:p>
        </p:txBody>
      </p:sp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4572000" y="449505"/>
            <a:ext cx="41941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 beginning to recrystallize at 580</a:t>
            </a:r>
            <a:r>
              <a:rPr lang="en-US">
                <a:cs typeface="Arial" charset="0"/>
              </a:rPr>
              <a:t>°C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ABD690-10AF-7E77-14DA-9E874D55C1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4900" y="4998129"/>
            <a:ext cx="6934200" cy="1859871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1" y="152400"/>
            <a:ext cx="4267200" cy="35394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Why do newly formed crystals appear?</a:t>
            </a:r>
          </a:p>
          <a:p>
            <a:endParaRPr lang="en-US" sz="3200" dirty="0"/>
          </a:p>
          <a:p>
            <a:r>
              <a:rPr lang="en-US" sz="3200" dirty="0"/>
              <a:t>Aren’t we increasing energy by creating more grain boundary area?</a:t>
            </a:r>
          </a:p>
        </p:txBody>
      </p:sp>
      <p:pic>
        <p:nvPicPr>
          <p:cNvPr id="3" name="Picture 2" descr="c08f21ab">
            <a:extLst>
              <a:ext uri="{FF2B5EF4-FFF2-40B4-BE49-F238E27FC236}">
                <a16:creationId xmlns:a16="http://schemas.microsoft.com/office/drawing/2014/main" id="{2FE07229-EA65-009E-486D-161A98366D35}"/>
              </a:ext>
            </a:extLst>
          </p:cNvPr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/>
          <a:srcRect l="50926" r="-4630" b="7194"/>
          <a:stretch/>
        </p:blipFill>
        <p:spPr bwMode="auto">
          <a:xfrm>
            <a:off x="4210675" y="762000"/>
            <a:ext cx="5238125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E2F3215-149D-4D1B-70A7-C0A16E0976A9}"/>
              </a:ext>
            </a:extLst>
          </p:cNvPr>
          <p:cNvCxnSpPr>
            <a:cxnSpLocks/>
          </p:cNvCxnSpPr>
          <p:nvPr/>
        </p:nvCxnSpPr>
        <p:spPr>
          <a:xfrm>
            <a:off x="3657600" y="3581400"/>
            <a:ext cx="1752600" cy="68580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C0ED729-5AEF-F1C6-DA72-F67FA8A9D5A5}"/>
              </a:ext>
            </a:extLst>
          </p:cNvPr>
          <p:cNvCxnSpPr>
            <a:cxnSpLocks/>
          </p:cNvCxnSpPr>
          <p:nvPr/>
        </p:nvCxnSpPr>
        <p:spPr>
          <a:xfrm flipV="1">
            <a:off x="3733800" y="4648200"/>
            <a:ext cx="1705708" cy="22860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73FDD22-5AA8-A782-5A9A-04F6193703CB}"/>
              </a:ext>
            </a:extLst>
          </p:cNvPr>
          <p:cNvCxnSpPr>
            <a:cxnSpLocks/>
          </p:cNvCxnSpPr>
          <p:nvPr/>
        </p:nvCxnSpPr>
        <p:spPr>
          <a:xfrm flipH="1">
            <a:off x="4648200" y="266700"/>
            <a:ext cx="685800" cy="106680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7218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Text Box 3"/>
          <p:cNvSpPr txBox="1">
            <a:spLocks noChangeArrowheads="1"/>
          </p:cNvSpPr>
          <p:nvPr/>
        </p:nvSpPr>
        <p:spPr bwMode="auto">
          <a:xfrm>
            <a:off x="1447800" y="2971800"/>
            <a:ext cx="6402715" cy="3147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dirty="0">
                <a:cs typeface="Arial" charset="0"/>
              </a:rPr>
              <a:t>•  </a:t>
            </a:r>
            <a:r>
              <a:rPr lang="en-US" sz="2800" dirty="0"/>
              <a:t>Grain size reduction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•  Solid solution strengthening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•  Strain hardening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•  Multiple phase effects (Ch. 11)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     - quenching and tempering of steels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     - precipitation hardening of Al alloys</a:t>
            </a:r>
          </a:p>
        </p:txBody>
      </p:sp>
      <p:pic>
        <p:nvPicPr>
          <p:cNvPr id="1536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5" y="1676400"/>
            <a:ext cx="9144000" cy="619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1447800" y="2964735"/>
            <a:ext cx="4953958" cy="609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04800" y="0"/>
            <a:ext cx="8610600" cy="1066800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buFontTx/>
              <a:buNone/>
            </a:pPr>
            <a:r>
              <a:rPr lang="en-US" b="1" kern="0"/>
              <a:t>Chapter 7: Deformation and Strengthening Mechanisms</a:t>
            </a:r>
          </a:p>
          <a:p>
            <a:pPr algn="ctr">
              <a:buFontTx/>
              <a:buNone/>
            </a:pPr>
            <a:endParaRPr lang="en-US" b="1" kern="0" dirty="0"/>
          </a:p>
        </p:txBody>
      </p:sp>
    </p:spTree>
    <p:extLst>
      <p:ext uri="{BB962C8B-B14F-4D97-AF65-F5344CB8AC3E}">
        <p14:creationId xmlns:p14="http://schemas.microsoft.com/office/powerpoint/2010/main" val="1484455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3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c08f21c-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/>
          <a:srcRect r="-905" b="51852"/>
          <a:stretch>
            <a:fillRect/>
          </a:stretch>
        </p:blipFill>
        <p:spPr bwMode="auto">
          <a:xfrm>
            <a:off x="609600" y="516282"/>
            <a:ext cx="7772400" cy="466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604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c08f21c-f</a:t>
            </a:r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481806" y="80199"/>
            <a:ext cx="80279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- recrystallization proceeds till all of the CW structure is gone at </a:t>
            </a:r>
            <a:r>
              <a:rPr lang="en-US" i="1" dirty="0"/>
              <a:t>t</a:t>
            </a:r>
            <a:r>
              <a:rPr lang="en-US" dirty="0"/>
              <a:t> = 8 s</a:t>
            </a:r>
            <a:endParaRPr lang="en-US" dirty="0">
              <a:cs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486400" y="3407528"/>
            <a:ext cx="1710725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%CW = 0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F158E72-64E7-FDF9-539B-3E8A3AAB17D5}"/>
                  </a:ext>
                </a:extLst>
              </p14:cNvPr>
              <p14:cNvContentPartPr/>
              <p14:nvPr/>
            </p14:nvContentPartPr>
            <p14:xfrm>
              <a:off x="5245560" y="1281600"/>
              <a:ext cx="2958840" cy="15667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F158E72-64E7-FDF9-539B-3E8A3AAB17D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236200" y="1272240"/>
                <a:ext cx="2977560" cy="158544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15406018-962E-42DB-CDEF-0ECC840B50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400" y="5027437"/>
            <a:ext cx="6934200" cy="18598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354" name="Picture 2" descr="c08f21c-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/>
          <a:srcRect t="50000" r="389" b="1852"/>
          <a:stretch>
            <a:fillRect/>
          </a:stretch>
        </p:blipFill>
        <p:spPr bwMode="auto">
          <a:xfrm>
            <a:off x="685800" y="914400"/>
            <a:ext cx="7620000" cy="463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0356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c08f21c-f</a:t>
            </a:r>
          </a:p>
        </p:txBody>
      </p:sp>
      <p:sp>
        <p:nvSpPr>
          <p:cNvPr id="100357" name="Text Box 5"/>
          <p:cNvSpPr txBox="1">
            <a:spLocks noChangeArrowheads="1"/>
          </p:cNvSpPr>
          <p:nvPr/>
        </p:nvSpPr>
        <p:spPr bwMode="auto">
          <a:xfrm>
            <a:off x="304800" y="-11723"/>
            <a:ext cx="30495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Then grain growth begins</a:t>
            </a:r>
            <a:endParaRPr lang="en-US" dirty="0">
              <a:cs typeface="Arial" charset="0"/>
            </a:endParaRPr>
          </a:p>
        </p:txBody>
      </p:sp>
      <p:sp>
        <p:nvSpPr>
          <p:cNvPr id="100358" name="Text Box 6"/>
          <p:cNvSpPr txBox="1">
            <a:spLocks noChangeArrowheads="1"/>
          </p:cNvSpPr>
          <p:nvPr/>
        </p:nvSpPr>
        <p:spPr bwMode="auto">
          <a:xfrm>
            <a:off x="1066800" y="457200"/>
            <a:ext cx="2736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 after 15 min at 580</a:t>
            </a:r>
            <a:r>
              <a:rPr lang="en-US">
                <a:cs typeface="Arial" charset="0"/>
              </a:rPr>
              <a:t>°C</a:t>
            </a:r>
          </a:p>
        </p:txBody>
      </p:sp>
      <p:sp>
        <p:nvSpPr>
          <p:cNvPr id="100360" name="Text Box 8"/>
          <p:cNvSpPr txBox="1">
            <a:spLocks noChangeArrowheads="1"/>
          </p:cNvSpPr>
          <p:nvPr/>
        </p:nvSpPr>
        <p:spPr bwMode="auto">
          <a:xfrm>
            <a:off x="5105400" y="457200"/>
            <a:ext cx="2736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 after 10 min at 700</a:t>
            </a:r>
            <a:r>
              <a:rPr lang="en-US">
                <a:cs typeface="Arial" charset="0"/>
              </a:rPr>
              <a:t>°C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E3CF08C-4C75-DD8E-2A06-4B7F7E73FC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5027437"/>
            <a:ext cx="6934200" cy="1859871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c08f22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52400"/>
            <a:ext cx="5483225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6627" name="Text 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638800" y="304800"/>
            <a:ext cx="3335338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2400" b="1">
                <a:solidFill>
                  <a:srgbClr val="272727"/>
                </a:solidFill>
              </a:rPr>
              <a:t>Effect of temperature </a:t>
            </a:r>
          </a:p>
          <a:p>
            <a:r>
              <a:rPr lang="en-US" sz="2400" b="1">
                <a:solidFill>
                  <a:srgbClr val="272727"/>
                </a:solidFill>
              </a:rPr>
              <a:t>on structure for 1h </a:t>
            </a:r>
          </a:p>
          <a:p>
            <a:r>
              <a:rPr lang="en-US" sz="2400" b="1">
                <a:solidFill>
                  <a:srgbClr val="272727"/>
                </a:solidFill>
              </a:rPr>
              <a:t>anneal</a:t>
            </a:r>
          </a:p>
        </p:txBody>
      </p:sp>
      <p:sp>
        <p:nvSpPr>
          <p:cNvPr id="26628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c08f22</a:t>
            </a: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5562600" y="3200400"/>
            <a:ext cx="3368675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u="sng">
                <a:solidFill>
                  <a:srgbClr val="0033CC"/>
                </a:solidFill>
                <a:latin typeface="Comic Sans MS" pitchFamily="66" charset="0"/>
              </a:rPr>
              <a:t>Annealing</a:t>
            </a:r>
            <a:r>
              <a:rPr lang="en-US" sz="1800">
                <a:solidFill>
                  <a:srgbClr val="0033CC"/>
                </a:solidFill>
                <a:latin typeface="Comic Sans MS" pitchFamily="66" charset="0"/>
              </a:rPr>
              <a:t> - holding a metal</a:t>
            </a:r>
          </a:p>
          <a:p>
            <a:r>
              <a:rPr lang="en-US" sz="1800">
                <a:solidFill>
                  <a:srgbClr val="0033CC"/>
                </a:solidFill>
                <a:latin typeface="Comic Sans MS" pitchFamily="66" charset="0"/>
              </a:rPr>
              <a:t>at elevated temperature and</a:t>
            </a:r>
          </a:p>
          <a:p>
            <a:r>
              <a:rPr lang="en-US" sz="1800">
                <a:solidFill>
                  <a:srgbClr val="0033CC"/>
                </a:solidFill>
                <a:latin typeface="Comic Sans MS" pitchFamily="66" charset="0"/>
              </a:rPr>
              <a:t>then cooling it slowly, causing </a:t>
            </a:r>
          </a:p>
          <a:p>
            <a:r>
              <a:rPr lang="en-US" sz="1800">
                <a:solidFill>
                  <a:srgbClr val="0033CC"/>
                </a:solidFill>
                <a:latin typeface="Comic Sans MS" pitchFamily="66" charset="0"/>
              </a:rPr>
              <a:t>softening or other structural </a:t>
            </a:r>
          </a:p>
          <a:p>
            <a:r>
              <a:rPr lang="en-US" sz="1800">
                <a:solidFill>
                  <a:srgbClr val="0033CC"/>
                </a:solidFill>
                <a:latin typeface="Comic Sans MS" pitchFamily="66" charset="0"/>
              </a:rPr>
              <a:t>changes. </a:t>
            </a:r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5638800" y="1981200"/>
            <a:ext cx="3282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0000"/>
                </a:solidFill>
              </a:rPr>
              <a:t>The same changes occur with </a:t>
            </a:r>
          </a:p>
          <a:p>
            <a:r>
              <a:rPr lang="en-US" sz="1800">
                <a:solidFill>
                  <a:srgbClr val="FF0000"/>
                </a:solidFill>
              </a:rPr>
              <a:t>time at a given temperature.</a:t>
            </a:r>
          </a:p>
        </p:txBody>
      </p:sp>
      <p:sp>
        <p:nvSpPr>
          <p:cNvPr id="26632" name="Text Box 8"/>
          <p:cNvSpPr txBox="1">
            <a:spLocks noChangeArrowheads="1"/>
          </p:cNvSpPr>
          <p:nvPr/>
        </p:nvSpPr>
        <p:spPr bwMode="auto">
          <a:xfrm>
            <a:off x="1219200" y="6324600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6633" name="Text Box 9"/>
          <p:cNvSpPr txBox="1">
            <a:spLocks noChangeArrowheads="1"/>
          </p:cNvSpPr>
          <p:nvPr/>
        </p:nvSpPr>
        <p:spPr bwMode="auto">
          <a:xfrm>
            <a:off x="1066800" y="457200"/>
            <a:ext cx="38750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Time </a:t>
            </a:r>
            <a:r>
              <a:rPr lang="en-US" sz="2800">
                <a:solidFill>
                  <a:srgbClr val="FF0000"/>
                </a:solidFill>
                <a:sym typeface="Symbol" pitchFamily="18" charset="2"/>
              </a:rPr>
              <a:t></a:t>
            </a:r>
            <a:r>
              <a:rPr lang="en-US">
                <a:solidFill>
                  <a:srgbClr val="FF0000"/>
                </a:solidFill>
              </a:rPr>
              <a:t>  </a:t>
            </a:r>
            <a:r>
              <a:rPr lang="en-US" sz="1800">
                <a:solidFill>
                  <a:srgbClr val="FF0000"/>
                </a:solidFill>
              </a:rPr>
              <a:t>(at constant temperature)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 descr="c08f24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" y="609600"/>
            <a:ext cx="4344988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8675" name="Text 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495800" y="609600"/>
            <a:ext cx="388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400" b="1">
                <a:solidFill>
                  <a:srgbClr val="272727"/>
                </a:solidFill>
              </a:rPr>
              <a:t>Grain growth by diffusion</a:t>
            </a:r>
          </a:p>
        </p:txBody>
      </p:sp>
      <p:sp>
        <p:nvSpPr>
          <p:cNvPr id="28676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c08f24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c08f25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6800" y="914400"/>
            <a:ext cx="6096000" cy="389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9699" name="Text 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38200" y="228600"/>
            <a:ext cx="6970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 b="1">
                <a:solidFill>
                  <a:srgbClr val="272727"/>
                </a:solidFill>
              </a:rPr>
              <a:t>Effect of time and temperature on grain growth</a:t>
            </a:r>
          </a:p>
        </p:txBody>
      </p:sp>
      <p:sp>
        <p:nvSpPr>
          <p:cNvPr id="29700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c08f25</a:t>
            </a:r>
          </a:p>
        </p:txBody>
      </p:sp>
      <p:sp>
        <p:nvSpPr>
          <p:cNvPr id="29704" name="Rectangle 8"/>
          <p:cNvSpPr>
            <a:spLocks noChangeArrowheads="1"/>
          </p:cNvSpPr>
          <p:nvPr/>
        </p:nvSpPr>
        <p:spPr bwMode="auto">
          <a:xfrm>
            <a:off x="0" y="2579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970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094458"/>
              </p:ext>
            </p:extLst>
          </p:nvPr>
        </p:nvGraphicFramePr>
        <p:xfrm>
          <a:off x="457200" y="5029200"/>
          <a:ext cx="5029200" cy="149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5715000" imgH="1701800" progId="Equation.3">
                  <p:embed/>
                </p:oleObj>
              </mc:Choice>
              <mc:Fallback>
                <p:oleObj name="Equation" r:id="rId5" imgW="5715000" imgH="1701800" progId="Equation.3">
                  <p:embed/>
                  <p:pic>
                    <p:nvPicPr>
                      <p:cNvPr id="2970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5029200"/>
                        <a:ext cx="5029200" cy="1495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7400"/>
            <a:ext cx="8229600" cy="1143000"/>
          </a:xfrm>
        </p:spPr>
        <p:txBody>
          <a:bodyPr/>
          <a:lstStyle/>
          <a:p>
            <a:r>
              <a:rPr lang="en-US" dirty="0"/>
              <a:t>Extra Slides (not used)</a:t>
            </a:r>
          </a:p>
        </p:txBody>
      </p:sp>
    </p:spTree>
    <p:extLst>
      <p:ext uri="{BB962C8B-B14F-4D97-AF65-F5344CB8AC3E}">
        <p14:creationId xmlns:p14="http://schemas.microsoft.com/office/powerpoint/2010/main" val="31770919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08f08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43000" y="1524000"/>
            <a:ext cx="2778125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267" name="Text 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81000" y="228600"/>
            <a:ext cx="394531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2400" b="1" dirty="0">
                <a:solidFill>
                  <a:srgbClr val="272727"/>
                </a:solidFill>
              </a:rPr>
              <a:t>Recall:  Macroscopic slip </a:t>
            </a:r>
          </a:p>
          <a:p>
            <a:r>
              <a:rPr lang="en-US" sz="2400" b="1" dirty="0">
                <a:solidFill>
                  <a:srgbClr val="272727"/>
                </a:solidFill>
              </a:rPr>
              <a:t>in a single crystal</a:t>
            </a:r>
          </a:p>
        </p:txBody>
      </p:sp>
      <p:sp>
        <p:nvSpPr>
          <p:cNvPr id="11268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c08f08</a:t>
            </a:r>
          </a:p>
        </p:txBody>
      </p:sp>
      <p:pic>
        <p:nvPicPr>
          <p:cNvPr id="11269" name="Picture 5" descr="c08f09"/>
          <p:cNvPicPr preferRelativeResize="0"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800600" y="304800"/>
            <a:ext cx="4029075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5257800" y="762000"/>
            <a:ext cx="1071563" cy="3968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- of zinc</a:t>
            </a:r>
          </a:p>
        </p:txBody>
      </p:sp>
    </p:spTree>
    <p:extLst>
      <p:ext uri="{BB962C8B-B14F-4D97-AF65-F5344CB8AC3E}">
        <p14:creationId xmlns:p14="http://schemas.microsoft.com/office/powerpoint/2010/main" val="1297089870"/>
      </p:ext>
    </p:extLst>
  </p:cSld>
  <p:clrMapOvr>
    <a:masterClrMapping/>
  </p:clrMapOvr>
  <p:transition advClick="0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1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28600"/>
            <a:ext cx="443865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 descr="c08f08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2590799"/>
            <a:ext cx="2590800" cy="4263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43377" name="Ink 1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370013" y="5368925"/>
              <a:ext cx="52387" cy="333375"/>
            </p14:xfrm>
          </p:contentPart>
        </mc:Choice>
        <mc:Fallback xmlns="">
          <p:pic>
            <p:nvPicPr>
              <p:cNvPr id="143377" name="Ink 1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363196" y="5366045"/>
                <a:ext cx="62075" cy="34057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995268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1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28600"/>
            <a:ext cx="443865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 descr="c08f08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2590800"/>
            <a:ext cx="2268802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43362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194300" y="368300"/>
              <a:ext cx="238125" cy="541338"/>
            </p14:xfrm>
          </p:contentPart>
        </mc:Choice>
        <mc:Fallback xmlns="">
          <p:pic>
            <p:nvPicPr>
              <p:cNvPr id="143362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180569" y="363981"/>
                <a:ext cx="266310" cy="5564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43363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592763" y="585788"/>
              <a:ext cx="157162" cy="66675"/>
            </p14:xfrm>
          </p:contentPart>
        </mc:Choice>
        <mc:Fallback xmlns="">
          <p:pic>
            <p:nvPicPr>
              <p:cNvPr id="143363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583053" y="574255"/>
                <a:ext cx="170828" cy="893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43364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984875" y="303213"/>
              <a:ext cx="604838" cy="393700"/>
            </p14:xfrm>
          </p:contentPart>
        </mc:Choice>
        <mc:Fallback xmlns="">
          <p:pic>
            <p:nvPicPr>
              <p:cNvPr id="143364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970834" y="298535"/>
                <a:ext cx="631840" cy="4127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43365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300913" y="242888"/>
              <a:ext cx="228600" cy="481012"/>
            </p14:xfrm>
          </p:contentPart>
        </mc:Choice>
        <mc:Fallback xmlns="">
          <p:pic>
            <p:nvPicPr>
              <p:cNvPr id="143365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289033" y="237847"/>
                <a:ext cx="252360" cy="4936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43366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678738" y="481013"/>
              <a:ext cx="163512" cy="98425"/>
            </p14:xfrm>
          </p:contentPart>
        </mc:Choice>
        <mc:Fallback xmlns="">
          <p:pic>
            <p:nvPicPr>
              <p:cNvPr id="143366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674056" y="468394"/>
                <a:ext cx="171435" cy="1229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43367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026400" y="255588"/>
              <a:ext cx="639763" cy="379412"/>
            </p14:xfrm>
          </p:contentPart>
        </mc:Choice>
        <mc:Fallback xmlns="">
          <p:pic>
            <p:nvPicPr>
              <p:cNvPr id="143367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016319" y="245159"/>
                <a:ext cx="663885" cy="4027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3368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891088" y="1162050"/>
              <a:ext cx="769937" cy="473075"/>
            </p14:xfrm>
          </p:contentPart>
        </mc:Choice>
        <mc:Fallback xmlns="">
          <p:pic>
            <p:nvPicPr>
              <p:cNvPr id="143368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881009" y="1148369"/>
                <a:ext cx="783615" cy="4975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43369" name="Ink 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897563" y="1155700"/>
              <a:ext cx="358775" cy="271463"/>
            </p14:xfrm>
          </p:contentPart>
        </mc:Choice>
        <mc:Fallback xmlns="">
          <p:pic>
            <p:nvPicPr>
              <p:cNvPr id="143369" name="Ink 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884608" y="1151419"/>
                <a:ext cx="374249" cy="2896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43370" name="Ink 1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467475" y="1030288"/>
              <a:ext cx="941388" cy="531812"/>
            </p14:xfrm>
          </p:contentPart>
        </mc:Choice>
        <mc:Fallback xmlns="">
          <p:pic>
            <p:nvPicPr>
              <p:cNvPr id="143370" name="Ink 1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454515" y="1025967"/>
                <a:ext cx="968028" cy="5415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43371" name="Ink 1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705725" y="996950"/>
              <a:ext cx="893763" cy="377825"/>
            </p14:xfrm>
          </p:contentPart>
        </mc:Choice>
        <mc:Fallback xmlns="">
          <p:pic>
            <p:nvPicPr>
              <p:cNvPr id="143371" name="Ink 1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692767" y="991552"/>
                <a:ext cx="912841" cy="3947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43372" name="Ink 1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517650" y="3495675"/>
              <a:ext cx="41275" cy="449263"/>
            </p14:xfrm>
          </p:contentPart>
        </mc:Choice>
        <mc:Fallback xmlns="">
          <p:pic>
            <p:nvPicPr>
              <p:cNvPr id="143372" name="Ink 1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507600" y="3488115"/>
                <a:ext cx="61374" cy="4618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43373" name="Ink 1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492250" y="4087813"/>
              <a:ext cx="26988" cy="312737"/>
            </p14:xfrm>
          </p:contentPart>
        </mc:Choice>
        <mc:Fallback xmlns="">
          <p:pic>
            <p:nvPicPr>
              <p:cNvPr id="143373" name="Ink 1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484083" y="4084214"/>
                <a:ext cx="43323" cy="3192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43374" name="Ink 1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466850" y="4529138"/>
              <a:ext cx="11113" cy="138112"/>
            </p14:xfrm>
          </p:contentPart>
        </mc:Choice>
        <mc:Fallback xmlns="">
          <p:pic>
            <p:nvPicPr>
              <p:cNvPr id="143374" name="Ink 1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458330" y="4524822"/>
                <a:ext cx="24819" cy="1456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143375" name="Ink 1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443038" y="4832350"/>
              <a:ext cx="11112" cy="115888"/>
            </p14:xfrm>
          </p:contentPart>
        </mc:Choice>
        <mc:Fallback xmlns="">
          <p:pic>
            <p:nvPicPr>
              <p:cNvPr id="143375" name="Ink 1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431926" y="4829471"/>
                <a:ext cx="25092" cy="1245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143376" name="Ink 1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416050" y="5100638"/>
              <a:ext cx="19050" cy="125412"/>
            </p14:xfrm>
          </p:contentPart>
        </mc:Choice>
        <mc:Fallback xmlns="">
          <p:pic>
            <p:nvPicPr>
              <p:cNvPr id="143376" name="Ink 1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407064" y="5097755"/>
                <a:ext cx="34146" cy="1322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143377" name="Ink 1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370013" y="5368925"/>
              <a:ext cx="52387" cy="333375"/>
            </p14:xfrm>
          </p:contentPart>
        </mc:Choice>
        <mc:Fallback xmlns="">
          <p:pic>
            <p:nvPicPr>
              <p:cNvPr id="143377" name="Ink 1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363196" y="5366045"/>
                <a:ext cx="62075" cy="3405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143378" name="Ink 1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512888" y="3113088"/>
              <a:ext cx="2176462" cy="1354137"/>
            </p14:xfrm>
          </p:contentPart>
        </mc:Choice>
        <mc:Fallback xmlns="">
          <p:pic>
            <p:nvPicPr>
              <p:cNvPr id="143378" name="Ink 1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1507486" y="3109848"/>
                <a:ext cx="2194827" cy="13656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143379" name="Ink 1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66688" y="2794000"/>
              <a:ext cx="2333625" cy="1671638"/>
            </p14:xfrm>
          </p:contentPart>
        </mc:Choice>
        <mc:Fallback xmlns="">
          <p:pic>
            <p:nvPicPr>
              <p:cNvPr id="143379" name="Ink 1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163448" y="2782829"/>
                <a:ext cx="2349466" cy="16878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143380" name="Ink 2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765550" y="2781300"/>
              <a:ext cx="307975" cy="558800"/>
            </p14:xfrm>
          </p:contentPart>
        </mc:Choice>
        <mc:Fallback xmlns="">
          <p:pic>
            <p:nvPicPr>
              <p:cNvPr id="143380" name="Ink 2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3761952" y="2772659"/>
                <a:ext cx="323805" cy="5771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143381" name="Ink 2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878388" y="1901825"/>
              <a:ext cx="987425" cy="396875"/>
            </p14:xfrm>
          </p:contentPart>
        </mc:Choice>
        <mc:Fallback xmlns="">
          <p:pic>
            <p:nvPicPr>
              <p:cNvPr id="143381" name="Ink 2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4866509" y="1897867"/>
                <a:ext cx="1007944" cy="4148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143382" name="Ink 2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138863" y="1985963"/>
              <a:ext cx="239712" cy="128587"/>
            </p14:xfrm>
          </p:contentPart>
        </mc:Choice>
        <mc:Fallback xmlns="">
          <p:pic>
            <p:nvPicPr>
              <p:cNvPr id="143382" name="Ink 2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6133104" y="1973321"/>
                <a:ext cx="249070" cy="1542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143383" name="Ink 2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662738" y="1871663"/>
              <a:ext cx="711200" cy="365125"/>
            </p14:xfrm>
          </p:contentPart>
        </mc:Choice>
        <mc:Fallback xmlns="">
          <p:pic>
            <p:nvPicPr>
              <p:cNvPr id="143383" name="Ink 2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6648701" y="1859780"/>
                <a:ext cx="727756" cy="3910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143384" name="Ink 2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572375" y="1770063"/>
              <a:ext cx="912813" cy="417512"/>
            </p14:xfrm>
          </p:contentPart>
        </mc:Choice>
        <mc:Fallback xmlns="">
          <p:pic>
            <p:nvPicPr>
              <p:cNvPr id="143384" name="Ink 2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7558337" y="1756026"/>
                <a:ext cx="929730" cy="4455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143385" name="Ink 2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845050" y="3022600"/>
              <a:ext cx="912813" cy="581025"/>
            </p14:xfrm>
          </p:contentPart>
        </mc:Choice>
        <mc:Fallback xmlns="">
          <p:pic>
            <p:nvPicPr>
              <p:cNvPr id="143385" name="Ink 2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4834972" y="3009239"/>
                <a:ext cx="925411" cy="6066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143386" name="Ink 2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011863" y="2986088"/>
              <a:ext cx="3062287" cy="395287"/>
            </p14:xfrm>
          </p:contentPart>
        </mc:Choice>
        <mc:Fallback xmlns="">
          <p:pic>
            <p:nvPicPr>
              <p:cNvPr id="143386" name="Ink 2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5998182" y="2974208"/>
                <a:ext cx="3089288" cy="4197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143387" name="Ink 2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534025" y="3830638"/>
              <a:ext cx="320675" cy="123825"/>
            </p14:xfrm>
          </p:contentPart>
        </mc:Choice>
        <mc:Fallback xmlns="">
          <p:pic>
            <p:nvPicPr>
              <p:cNvPr id="143387" name="Ink 2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5526107" y="3816600"/>
                <a:ext cx="333272" cy="1483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143388" name="Ink 2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365875" y="3613150"/>
              <a:ext cx="752475" cy="398463"/>
            </p14:xfrm>
          </p:contentPart>
        </mc:Choice>
        <mc:Fallback xmlns="">
          <p:pic>
            <p:nvPicPr>
              <p:cNvPr id="143388" name="Ink 2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6361555" y="3610270"/>
                <a:ext cx="766156" cy="4121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143389" name="Ink 2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502525" y="3598863"/>
              <a:ext cx="788988" cy="365125"/>
            </p14:xfrm>
          </p:contentPart>
        </mc:Choice>
        <mc:Fallback xmlns="">
          <p:pic>
            <p:nvPicPr>
              <p:cNvPr id="143389" name="Ink 2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7490287" y="3584820"/>
                <a:ext cx="804465" cy="3924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143390" name="Ink 3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367213" y="4595813"/>
              <a:ext cx="339725" cy="515937"/>
            </p14:xfrm>
          </p:contentPart>
        </mc:Choice>
        <mc:Fallback xmlns="">
          <p:pic>
            <p:nvPicPr>
              <p:cNvPr id="143390" name="Ink 3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4353178" y="4588617"/>
                <a:ext cx="358439" cy="5357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143391" name="Ink 3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948238" y="4600575"/>
              <a:ext cx="174625" cy="422275"/>
            </p14:xfrm>
          </p:contentPart>
        </mc:Choice>
        <mc:Fallback xmlns="">
          <p:pic>
            <p:nvPicPr>
              <p:cNvPr id="143391" name="Ink 3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4935249" y="4587975"/>
                <a:ext cx="198798" cy="4449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143392" name="Ink 3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302250" y="4695825"/>
              <a:ext cx="15875" cy="328613"/>
            </p14:xfrm>
          </p:contentPart>
        </mc:Choice>
        <mc:Fallback xmlns="">
          <p:pic>
            <p:nvPicPr>
              <p:cNvPr id="143392" name="Ink 3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5292509" y="4686827"/>
                <a:ext cx="35719" cy="3440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143393" name="Ink 3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557838" y="4554538"/>
              <a:ext cx="776287" cy="476250"/>
            </p14:xfrm>
          </p:contentPart>
        </mc:Choice>
        <mc:Fallback xmlns="">
          <p:pic>
            <p:nvPicPr>
              <p:cNvPr id="143393" name="Ink 3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5544876" y="4541219"/>
                <a:ext cx="791770" cy="5025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143394" name="Ink 3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705600" y="4691063"/>
              <a:ext cx="339725" cy="352425"/>
            </p14:xfrm>
          </p:contentPart>
        </mc:Choice>
        <mc:Fallback xmlns="">
          <p:pic>
            <p:nvPicPr>
              <p:cNvPr id="143394" name="Ink 3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6691624" y="4687411"/>
                <a:ext cx="362302" cy="37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143395" name="Ink 3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458075" y="4567238"/>
              <a:ext cx="1404938" cy="484187"/>
            </p14:xfrm>
          </p:contentPart>
        </mc:Choice>
        <mc:Fallback xmlns="">
          <p:pic>
            <p:nvPicPr>
              <p:cNvPr id="143395" name="Ink 3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7445476" y="4553918"/>
                <a:ext cx="1420416" cy="5003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143396" name="Ink 3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419600" y="5402263"/>
              <a:ext cx="2865438" cy="777875"/>
            </p14:xfrm>
          </p:contentPart>
        </mc:Choice>
        <mc:Fallback xmlns="">
          <p:pic>
            <p:nvPicPr>
              <p:cNvPr id="143396" name="Ink 3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4409159" y="5398658"/>
                <a:ext cx="2883439" cy="79013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913353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3835995" cy="563562"/>
          </a:xfrm>
        </p:spPr>
        <p:txBody>
          <a:bodyPr/>
          <a:lstStyle/>
          <a:p>
            <a:r>
              <a:rPr lang="en-US" sz="3200" dirty="0"/>
              <a:t>FCC Slip System</a:t>
            </a:r>
          </a:p>
        </p:txBody>
      </p:sp>
      <p:pic>
        <p:nvPicPr>
          <p:cNvPr id="15053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325" y="1752600"/>
            <a:ext cx="1967889" cy="1912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053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971" y="1752600"/>
            <a:ext cx="1873024" cy="1912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0533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7271" y="1752601"/>
            <a:ext cx="2044637" cy="1912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0534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3271" y="1752601"/>
            <a:ext cx="2099801" cy="1912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053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2644" y="76200"/>
            <a:ext cx="4811151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2007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c08f14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2940" y="548298"/>
            <a:ext cx="6993660" cy="3649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411" name="Text 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48918" y="0"/>
            <a:ext cx="857157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solidFill>
                  <a:srgbClr val="272727"/>
                </a:solidFill>
              </a:rPr>
              <a:t>Dislocation motion hindered by a grain boundary</a:t>
            </a:r>
          </a:p>
        </p:txBody>
      </p:sp>
      <p:sp>
        <p:nvSpPr>
          <p:cNvPr id="17412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c08f14</a:t>
            </a:r>
          </a:p>
        </p:txBody>
      </p:sp>
      <p:sp>
        <p:nvSpPr>
          <p:cNvPr id="2" name="Rectangle 1"/>
          <p:cNvSpPr/>
          <p:nvPr/>
        </p:nvSpPr>
        <p:spPr>
          <a:xfrm>
            <a:off x="92940" y="4495800"/>
            <a:ext cx="600306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At high angle grain boundaries, dislocations tend to “pile up” at grain boundaries. These pile-ups introduce stress concentrations ahead of their slip planes, which generate new dislocations in adjacent grains.  </a:t>
            </a:r>
          </a:p>
        </p:txBody>
      </p:sp>
      <p:pic>
        <p:nvPicPr>
          <p:cNvPr id="6" name="Picture 2" descr="c08cof01"/>
          <p:cNvPicPr preferRelativeResize="0">
            <a:picLocks noChangeAspect="1" noChangeArrowheads="1"/>
          </p:cNvPicPr>
          <p:nvPr>
            <p:custDataLst>
              <p:tags r:id="rId3"/>
            </p:custDataLst>
          </p:nvPr>
        </p:nvPicPr>
        <p:blipFill rotWithShape="1">
          <a:blip r:embed="rId7" cstate="print"/>
          <a:srcRect b="48485"/>
          <a:stretch/>
        </p:blipFill>
        <p:spPr bwMode="auto">
          <a:xfrm>
            <a:off x="5791200" y="3962400"/>
            <a:ext cx="3235605" cy="178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1754442"/>
            <a:ext cx="89916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272727"/>
                </a:solidFill>
              </a:rPr>
              <a:t>Why would a fine grained material have higher strength than a coarse grained material?</a:t>
            </a:r>
          </a:p>
        </p:txBody>
      </p:sp>
    </p:spTree>
    <p:extLst>
      <p:ext uri="{BB962C8B-B14F-4D97-AF65-F5344CB8AC3E}">
        <p14:creationId xmlns:p14="http://schemas.microsoft.com/office/powerpoint/2010/main" val="1685535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212" name="Picture 4" descr="c08f21c-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 l="49936" b="-618"/>
          <a:stretch>
            <a:fillRect/>
          </a:stretch>
        </p:blipFill>
        <p:spPr bwMode="auto">
          <a:xfrm>
            <a:off x="152400" y="152400"/>
            <a:ext cx="2592388" cy="655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4213" name="Text Box 5"/>
          <p:cNvSpPr txBox="1">
            <a:spLocks noChangeArrowheads="1"/>
          </p:cNvSpPr>
          <p:nvPr/>
        </p:nvSpPr>
        <p:spPr bwMode="auto">
          <a:xfrm>
            <a:off x="4632325" y="649288"/>
            <a:ext cx="30607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/>
              <a:t>Strengthening by </a:t>
            </a:r>
          </a:p>
          <a:p>
            <a:r>
              <a:rPr lang="en-US" sz="2400" b="1" dirty="0"/>
              <a:t>grain size reduction</a:t>
            </a:r>
          </a:p>
        </p:txBody>
      </p:sp>
      <p:pic>
        <p:nvPicPr>
          <p:cNvPr id="150530" name="Picture 2"/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22"/>
          <a:stretch/>
        </p:blipFill>
        <p:spPr bwMode="auto">
          <a:xfrm>
            <a:off x="2744789" y="2135611"/>
            <a:ext cx="6399212" cy="277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3457575" y="5454390"/>
            <a:ext cx="5410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Cast Aluminum after inoculation with 25ppm Ti + 5ppm B, </a:t>
            </a:r>
          </a:p>
        </p:txBody>
      </p:sp>
      <p:cxnSp>
        <p:nvCxnSpPr>
          <p:cNvPr id="4" name="Straight Arrow Connector 3"/>
          <p:cNvCxnSpPr>
            <a:stCxn id="2" idx="0"/>
          </p:cNvCxnSpPr>
          <p:nvPr/>
        </p:nvCxnSpPr>
        <p:spPr>
          <a:xfrm flipV="1">
            <a:off x="6162675" y="4495800"/>
            <a:ext cx="1000125" cy="9585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5053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456" y="6001394"/>
            <a:ext cx="3242469" cy="841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35858" y="3186896"/>
            <a:ext cx="840295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Brass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c08f15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1295399"/>
            <a:ext cx="5638800" cy="5224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435" name="Text 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28600" y="228600"/>
            <a:ext cx="847539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solidFill>
                  <a:srgbClr val="272727"/>
                </a:solidFill>
              </a:rPr>
              <a:t>Effect of grain size on yield strength (Hall-</a:t>
            </a:r>
            <a:r>
              <a:rPr lang="en-US" sz="2800" b="1" dirty="0" err="1">
                <a:solidFill>
                  <a:srgbClr val="272727"/>
                </a:solidFill>
              </a:rPr>
              <a:t>Petch</a:t>
            </a:r>
            <a:r>
              <a:rPr lang="en-US" sz="2800" b="1" dirty="0">
                <a:solidFill>
                  <a:srgbClr val="272727"/>
                </a:solidFill>
              </a:rPr>
              <a:t>)</a:t>
            </a:r>
          </a:p>
        </p:txBody>
      </p:sp>
      <p:sp>
        <p:nvSpPr>
          <p:cNvPr id="18436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c08f15</a:t>
            </a:r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2133600" y="4648200"/>
            <a:ext cx="2146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70Cu-30Zn brass</a:t>
            </a:r>
          </a:p>
        </p:txBody>
      </p:sp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0" y="2114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441" name="Rectangle 9"/>
          <p:cNvSpPr>
            <a:spLocks noChangeArrowheads="1"/>
          </p:cNvSpPr>
          <p:nvPr/>
        </p:nvSpPr>
        <p:spPr bwMode="auto">
          <a:xfrm>
            <a:off x="0" y="2114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444" name="Rectangle 12"/>
          <p:cNvSpPr>
            <a:spLocks noChangeArrowheads="1"/>
          </p:cNvSpPr>
          <p:nvPr/>
        </p:nvSpPr>
        <p:spPr bwMode="auto">
          <a:xfrm>
            <a:off x="0" y="18399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8443" name="Object 11"/>
          <p:cNvGraphicFramePr>
            <a:graphicFrameLocks noChangeAspect="1"/>
          </p:cNvGraphicFramePr>
          <p:nvPr/>
        </p:nvGraphicFramePr>
        <p:xfrm>
          <a:off x="6096000" y="1295400"/>
          <a:ext cx="2895600" cy="37740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438400" imgH="3175000" progId="Equation.3">
                  <p:embed/>
                </p:oleObj>
              </mc:Choice>
              <mc:Fallback>
                <p:oleObj name="Equation" r:id="rId5" imgW="2438400" imgH="3175000" progId="Equation.3">
                  <p:embed/>
                  <p:pic>
                    <p:nvPicPr>
                      <p:cNvPr id="18443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1295400"/>
                        <a:ext cx="2895600" cy="377408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Text Box 3"/>
          <p:cNvSpPr txBox="1">
            <a:spLocks noChangeArrowheads="1"/>
          </p:cNvSpPr>
          <p:nvPr/>
        </p:nvSpPr>
        <p:spPr bwMode="auto">
          <a:xfrm>
            <a:off x="1447800" y="2971800"/>
            <a:ext cx="6402715" cy="3147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dirty="0">
                <a:cs typeface="Arial" charset="0"/>
              </a:rPr>
              <a:t>•  </a:t>
            </a:r>
            <a:r>
              <a:rPr lang="en-US" sz="2800" dirty="0"/>
              <a:t>Grain size reduction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•  Solid solution strengthening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•  Strain hardening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•  Multiple phase effects (Ch. 11)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     - quenching and tempering of steels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     - precipitation hardening of Al alloys</a:t>
            </a:r>
          </a:p>
        </p:txBody>
      </p:sp>
      <p:pic>
        <p:nvPicPr>
          <p:cNvPr id="1536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5" y="1676400"/>
            <a:ext cx="9144000" cy="619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1447800" y="3505200"/>
            <a:ext cx="4953958" cy="609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04800" y="0"/>
            <a:ext cx="8610600" cy="1066800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buFontTx/>
              <a:buNone/>
            </a:pPr>
            <a:r>
              <a:rPr lang="en-US" b="1" kern="0"/>
              <a:t>Chapter 7: Deformation and Strengthening Mechanisms</a:t>
            </a:r>
          </a:p>
          <a:p>
            <a:pPr algn="ctr">
              <a:buFontTx/>
              <a:buNone/>
            </a:pPr>
            <a:endParaRPr lang="en-US" b="1" kern="0" dirty="0"/>
          </a:p>
        </p:txBody>
      </p:sp>
    </p:spTree>
    <p:extLst>
      <p:ext uri="{BB962C8B-B14F-4D97-AF65-F5344CB8AC3E}">
        <p14:creationId xmlns:p14="http://schemas.microsoft.com/office/powerpoint/2010/main" val="1928993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3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Text Box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572000" y="3444766"/>
            <a:ext cx="4308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solidFill>
                  <a:srgbClr val="272727"/>
                </a:solidFill>
              </a:rPr>
              <a:t>Solid solution strengthening</a:t>
            </a:r>
          </a:p>
        </p:txBody>
      </p:sp>
      <p:sp>
        <p:nvSpPr>
          <p:cNvPr id="19460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c08f16</a:t>
            </a: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4363654" y="4267200"/>
            <a:ext cx="4627946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The different size atoms distort </a:t>
            </a:r>
          </a:p>
          <a:p>
            <a:pPr>
              <a:lnSpc>
                <a:spcPct val="120000"/>
              </a:lnSpc>
            </a:pPr>
            <a:r>
              <a:rPr lang="en-US" dirty="0"/>
              <a:t>the crystal structure, making the movement of dislocations along their slip planes more difficult.</a:t>
            </a:r>
          </a:p>
        </p:txBody>
      </p:sp>
      <p:pic>
        <p:nvPicPr>
          <p:cNvPr id="1566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1021"/>
            <a:ext cx="8862105" cy="3423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66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893" y="3429000"/>
            <a:ext cx="3908907" cy="3345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40A42B38915AC4EBAF791562DC92B4E" ma:contentTypeVersion="13" ma:contentTypeDescription="Create a new document." ma:contentTypeScope="" ma:versionID="45dcb3ee8ab16e94e9ce11f52f3ef1c8">
  <xsd:schema xmlns:xsd="http://www.w3.org/2001/XMLSchema" xmlns:xs="http://www.w3.org/2001/XMLSchema" xmlns:p="http://schemas.microsoft.com/office/2006/metadata/properties" xmlns:ns2="5bbddf2c-15bd-4cee-88ee-4bb358fdb5d4" xmlns:ns3="0ffa7682-a752-4ec2-9b00-944c9a00bbe9" targetNamespace="http://schemas.microsoft.com/office/2006/metadata/properties" ma:root="true" ma:fieldsID="ee4a90daa14cdc5725b57d2c9b788eb1" ns2:_="" ns3:_="">
    <xsd:import namespace="5bbddf2c-15bd-4cee-88ee-4bb358fdb5d4"/>
    <xsd:import namespace="0ffa7682-a752-4ec2-9b00-944c9a00bbe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bddf2c-15bd-4cee-88ee-4bb358fdb5d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886477d7-ad29-47e7-b319-eaa6f194967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fa7682-a752-4ec2-9b00-944c9a00bbe9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4f3b23a9-39ee-43d8-8bbd-bfe89c769496}" ma:internalName="TaxCatchAll" ma:showField="CatchAllData" ma:web="0ffa7682-a752-4ec2-9b00-944c9a00bbe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0ffa7682-a752-4ec2-9b00-944c9a00bbe9" xsi:nil="true"/>
    <lcf76f155ced4ddcb4097134ff3c332f xmlns="5bbddf2c-15bd-4cee-88ee-4bb358fdb5d4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F0FBDB34-6629-46D7-B47E-ADC846A768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bbddf2c-15bd-4cee-88ee-4bb358fdb5d4"/>
    <ds:schemaRef ds:uri="0ffa7682-a752-4ec2-9b00-944c9a00bbe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56131A0-0CCB-4198-BC67-2B51589ECE9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A36AEC2-7EDB-42D5-9C05-1D6FF50A5019}">
  <ds:schemaRefs>
    <ds:schemaRef ds:uri="http://schemas.microsoft.com/office/2006/metadata/properties"/>
    <ds:schemaRef ds:uri="http://schemas.microsoft.com/office/infopath/2007/PartnerControls"/>
    <ds:schemaRef ds:uri="0ffa7682-a752-4ec2-9b00-944c9a00bbe9"/>
    <ds:schemaRef ds:uri="5bbddf2c-15bd-4cee-88ee-4bb358fdb5d4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1087</TotalTime>
  <Words>1041</Words>
  <Application>Microsoft Office PowerPoint</Application>
  <PresentationFormat>On-screen Show (4:3)</PresentationFormat>
  <Paragraphs>186</Paragraphs>
  <Slides>39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Comic Sans MS</vt:lpstr>
      <vt:lpstr>Symbol</vt:lpstr>
      <vt:lpstr>Default Design</vt:lpstr>
      <vt:lpstr>Equation</vt:lpstr>
      <vt:lpstr>PowerPoint Presentation</vt:lpstr>
      <vt:lpstr>PowerPoint Presentation</vt:lpstr>
      <vt:lpstr>PowerPoint Presentation</vt:lpstr>
      <vt:lpstr>c08f14</vt:lpstr>
      <vt:lpstr>PowerPoint Presentation</vt:lpstr>
      <vt:lpstr>PowerPoint Presentation</vt:lpstr>
      <vt:lpstr>c08f15</vt:lpstr>
      <vt:lpstr>PowerPoint Presentation</vt:lpstr>
      <vt:lpstr>c08f16</vt:lpstr>
      <vt:lpstr>c08f04</vt:lpstr>
      <vt:lpstr>c08f17</vt:lpstr>
      <vt:lpstr>PowerPoint Presentation</vt:lpstr>
      <vt:lpstr>PowerPoint Presentation</vt:lpstr>
      <vt:lpstr>PowerPoint Presentation</vt:lpstr>
      <vt:lpstr>c08f05</vt:lpstr>
      <vt:lpstr>c08f19</vt:lpstr>
      <vt:lpstr>c08f19</vt:lpstr>
      <vt:lpstr>c08f20</vt:lpstr>
      <vt:lpstr>A Design Example</vt:lpstr>
      <vt:lpstr>c08f19</vt:lpstr>
      <vt:lpstr>PowerPoint Presentation</vt:lpstr>
      <vt:lpstr>c08f19</vt:lpstr>
      <vt:lpstr>c08f19</vt:lpstr>
      <vt:lpstr>PowerPoint Presentation</vt:lpstr>
      <vt:lpstr>PowerPoint Presentation</vt:lpstr>
      <vt:lpstr>PowerPoint Presentation</vt:lpstr>
      <vt:lpstr>PowerPoint Presentation</vt:lpstr>
      <vt:lpstr>c08f21ab</vt:lpstr>
      <vt:lpstr>PowerPoint Presentation</vt:lpstr>
      <vt:lpstr>c08f21c-f</vt:lpstr>
      <vt:lpstr>c08f21c-f</vt:lpstr>
      <vt:lpstr>c08f22</vt:lpstr>
      <vt:lpstr>c08f24</vt:lpstr>
      <vt:lpstr>c08f25</vt:lpstr>
      <vt:lpstr>Extra Slides (not used)</vt:lpstr>
      <vt:lpstr>c08f08</vt:lpstr>
      <vt:lpstr>PowerPoint Presentation</vt:lpstr>
      <vt:lpstr>PowerPoint Presentation</vt:lpstr>
      <vt:lpstr>FCC Slip System</vt:lpstr>
    </vt:vector>
  </TitlesOfParts>
  <Company>JWS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Andre Legaspi</dc:creator>
  <cp:lastModifiedBy>Corcoran, Sean</cp:lastModifiedBy>
  <cp:revision>133</cp:revision>
  <cp:lastPrinted>2014-09-30T12:42:34Z</cp:lastPrinted>
  <dcterms:created xsi:type="dcterms:W3CDTF">2007-11-09T18:53:45Z</dcterms:created>
  <dcterms:modified xsi:type="dcterms:W3CDTF">2025-03-05T13:44:33Z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0x010100140A42B38915AC4EBAF791562DC92B4E</vt:lpwstr>
  </property>
  <property fmtid="{D5CDD505-2E9C-101B-9397-08002B2CF9AE}" pid="3" name="MediaServiceImageTags">
    <vt:lpwstr/>
  </property>
</Properties>
</file>