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358" r:id="rId3"/>
    <p:sldId id="297" r:id="rId4"/>
    <p:sldId id="326" r:id="rId5"/>
    <p:sldId id="341" r:id="rId6"/>
    <p:sldId id="342" r:id="rId7"/>
    <p:sldId id="345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coran, Sean" initials="CS" lastIdx="1" clrIdx="0">
    <p:extLst>
      <p:ext uri="{19B8F6BF-5375-455C-9EA6-DF929625EA0E}">
        <p15:presenceInfo xmlns:p15="http://schemas.microsoft.com/office/powerpoint/2012/main" userId="S::sgc@vt.edu::3f12d0a3-3c97-4340-8007-c8fe7e0755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3FF"/>
    <a:srgbClr val="6BC0FF"/>
    <a:srgbClr val="0099FF"/>
    <a:srgbClr val="F8F8F8"/>
    <a:srgbClr val="000000"/>
    <a:srgbClr val="E9E6D7"/>
    <a:srgbClr val="F1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32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EF0B6ACF-6FC6-4F2B-B627-B9F2ACEDB849}"/>
    <pc:docChg chg="delSld">
      <pc:chgData name="Corcoran, Sean" userId="3f12d0a3-3c97-4340-8007-c8fe7e07551f" providerId="ADAL" clId="{EF0B6ACF-6FC6-4F2B-B627-B9F2ACEDB849}" dt="2024-08-24T22:40:18.102" v="0" actId="47"/>
      <pc:docMkLst>
        <pc:docMk/>
      </pc:docMkLst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3652051323" sldId="257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1619209236" sldId="284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3319588995" sldId="285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956916929" sldId="294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436242510" sldId="295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58087804" sldId="296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3780498337" sldId="350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3502018317" sldId="351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466953891" sldId="352"/>
        </pc:sldMkLst>
      </pc:sldChg>
      <pc:sldChg chg="del">
        <pc:chgData name="Corcoran, Sean" userId="3f12d0a3-3c97-4340-8007-c8fe7e07551f" providerId="ADAL" clId="{EF0B6ACF-6FC6-4F2B-B627-B9F2ACEDB849}" dt="2024-08-24T22:40:18.102" v="0" actId="47"/>
        <pc:sldMkLst>
          <pc:docMk/>
          <pc:sldMk cId="1160346337" sldId="3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0E8C7C42-FDF1-49FB-B427-295BC865A01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C3D01CAD-2263-4126-ADB9-C9DB96190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0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C5B2292A-D680-44A6-A6C1-B01651EF3A3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45B1C96-FEFF-4867-820A-67845AD8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2514600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295400"/>
            <a:ext cx="5334000" cy="1546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F2702F-E793-44AD-B312-D5602E30D71D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</a:t>
            </a:r>
            <a:r>
              <a:rPr lang="en-US" err="1">
                <a:solidFill>
                  <a:prstClr val="white">
                    <a:tint val="75000"/>
                  </a:prstClr>
                </a:solidFill>
              </a:rPr>
              <a:t>Shercliff</a:t>
            </a:r>
            <a:r>
              <a:rPr lang="en-US">
                <a:solidFill>
                  <a:prstClr val="white">
                    <a:tint val="75000"/>
                  </a:prstClr>
                </a:solidFill>
              </a:rPr>
              <a:t>, David </a:t>
            </a:r>
            <a:r>
              <a:rPr lang="en-US" err="1">
                <a:solidFill>
                  <a:prstClr val="white">
                    <a:tint val="75000"/>
                  </a:prstClr>
                </a:solidFill>
              </a:rPr>
              <a:t>Cebon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6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F429B4A-7D34-4A76-98FA-A9F79B2BFCC5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4A27EF-A6C4-42CF-B2C8-5300BD91980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0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9473B72-6224-4CF9-9F7F-DA66CF20E98E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6FE6510-7F95-4C38-97E2-0B8810A74C5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9C67828-D9EF-40A1-BF48-975A72511C07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6AE1B8-3C63-4F6F-B1DC-23710622789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3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1597CDC-0B38-4D5B-A8AB-F281ABE6DC99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EFDBBF3-EE7C-4CEE-9C83-827A92089895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17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EA1F324-1238-494F-BD17-D1246847B48E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927C1CC-3753-4FF5-9AE8-BC6A53FE98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84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7FA3D87-39B1-4D20-875A-C8147B33BB05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0F8A9C3-A0E2-419B-82AB-DE5E2F2722BD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8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1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93BABE-E74F-4FF8-A806-93B472B899C8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02FC4D2-94DC-4E42-8831-A65FC86BF53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5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3B4C576-FA4B-4F5C-839B-60C1D394BF30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4A00012-A8F1-43B4-821A-D91BFD3F571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9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F76CBC-5F9D-48B7-BDB3-3DA54C558895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CF46D47-3ECD-4336-9DE3-F92AB4468BF1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1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3F8C78-D554-4270-B040-CA5E997BDF37}" type="datetime1">
              <a:rPr lang="en-US">
                <a:solidFill>
                  <a:prstClr val="white"/>
                </a:solidFill>
              </a:rPr>
              <a:pPr>
                <a:defRPr/>
              </a:pPr>
              <a:t>8/24/2024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CC37287-49B4-4E1D-8872-489555BF54CF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7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A7EF-BE9A-4F54-8E79-69B3C872BE6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595"/>
            <a:ext cx="8229600" cy="8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921F-27E5-4814-9EC4-6EA8B75B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5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Shercliff, David Cebon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00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C9E-1B98-46CE-8469-16C065FC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/>
          <a:lstStyle/>
          <a:p>
            <a:r>
              <a:rPr lang="en-US" dirty="0"/>
              <a:t>Chap 2 Interatomic Bonding</a:t>
            </a:r>
          </a:p>
        </p:txBody>
      </p:sp>
    </p:spTree>
    <p:extLst>
      <p:ext uri="{BB962C8B-B14F-4D97-AF65-F5344CB8AC3E}">
        <p14:creationId xmlns:p14="http://schemas.microsoft.com/office/powerpoint/2010/main" val="1346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85"/>
            <a:ext cx="8229600" cy="1143000"/>
          </a:xfrm>
        </p:spPr>
        <p:txBody>
          <a:bodyPr/>
          <a:lstStyle/>
          <a:p>
            <a:r>
              <a:rPr lang="en-US" sz="2800" dirty="0"/>
              <a:t>Let’s take a look at the energy of two atoms / ions as they approach each other to form a bond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With what energy do the atoms “bond” to each other?</a:t>
            </a:r>
          </a:p>
          <a:p>
            <a:endParaRPr lang="en-US" sz="2400" dirty="0"/>
          </a:p>
          <a:p>
            <a:r>
              <a:rPr lang="en-US" sz="2400" dirty="0"/>
              <a:t>What is the equilibrium distance between the atoms?</a:t>
            </a:r>
          </a:p>
          <a:p>
            <a:endParaRPr lang="en-US" sz="2400" dirty="0"/>
          </a:p>
          <a:p>
            <a:r>
              <a:rPr lang="en-US" sz="2400" dirty="0"/>
              <a:t>What properties are related to the bonding energy between atoms?  </a:t>
            </a:r>
          </a:p>
        </p:txBody>
      </p:sp>
    </p:spTree>
    <p:extLst>
      <p:ext uri="{BB962C8B-B14F-4D97-AF65-F5344CB8AC3E}">
        <p14:creationId xmlns:p14="http://schemas.microsoft.com/office/powerpoint/2010/main" val="226722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6"/>
          <a:stretch/>
        </p:blipFill>
        <p:spPr bwMode="auto">
          <a:xfrm>
            <a:off x="216438" y="1600200"/>
            <a:ext cx="871112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77730" y="76200"/>
            <a:ext cx="5029200" cy="5715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/>
              <a:t>Bonding Energy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5EBBDE-AF1A-47A1-B328-D3EF69A3F06D}"/>
              </a:ext>
            </a:extLst>
          </p:cNvPr>
          <p:cNvSpPr txBox="1">
            <a:spLocks/>
          </p:cNvSpPr>
          <p:nvPr/>
        </p:nvSpPr>
        <p:spPr>
          <a:xfrm>
            <a:off x="152400" y="951868"/>
            <a:ext cx="2514600" cy="5715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/>
              <a:t>E</a:t>
            </a:r>
            <a:r>
              <a:rPr lang="en-US" sz="3200" baseline="-25000" dirty="0"/>
              <a:t>0</a:t>
            </a:r>
            <a:r>
              <a:rPr lang="en-US" sz="3200" dirty="0"/>
              <a:t> and r</a:t>
            </a:r>
            <a:r>
              <a:rPr lang="en-US" sz="3200" baseline="-25000" dirty="0"/>
              <a:t>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9E2329-AFC5-476B-B938-29293615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8689"/>
            <a:ext cx="2667000" cy="86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63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632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This is similar to your homework problem:</a:t>
            </a:r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2000"/>
            <a:ext cx="5943600" cy="403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5745" y="5181600"/>
            <a:ext cx="778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Estimate the bond energy and equilibrium atom spacing</a:t>
            </a:r>
          </a:p>
        </p:txBody>
      </p:sp>
    </p:spTree>
    <p:extLst>
      <p:ext uri="{BB962C8B-B14F-4D97-AF65-F5344CB8AC3E}">
        <p14:creationId xmlns:p14="http://schemas.microsoft.com/office/powerpoint/2010/main" val="117282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" y="1447800"/>
            <a:ext cx="9134193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52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Name cells to use constants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Rescale Y-axis to see plot</a:t>
            </a:r>
          </a:p>
        </p:txBody>
      </p:sp>
    </p:spTree>
    <p:extLst>
      <p:ext uri="{BB962C8B-B14F-4D97-AF65-F5344CB8AC3E}">
        <p14:creationId xmlns:p14="http://schemas.microsoft.com/office/powerpoint/2010/main" val="311299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7"/>
          <a:stretch/>
        </p:blipFill>
        <p:spPr bwMode="auto">
          <a:xfrm>
            <a:off x="152400" y="1517708"/>
            <a:ext cx="595339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48400" y="1219200"/>
            <a:ext cx="2514600" cy="361744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dirty="0"/>
              <a:t>How is melting point related to bonding energy?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96711871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room 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C952CC-EBFF-4030-8E3D-3CEBA8CE8A7F}"/>
</file>

<file path=customXml/itemProps2.xml><?xml version="1.0" encoding="utf-8"?>
<ds:datastoreItem xmlns:ds="http://schemas.openxmlformats.org/officeDocument/2006/customXml" ds:itemID="{26FB5820-2E7E-4814-B7DC-9FC8A05BC78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98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Classroom Lecture</vt:lpstr>
      <vt:lpstr>Office Theme</vt:lpstr>
      <vt:lpstr>Chap 2 Interatomic Bonding</vt:lpstr>
      <vt:lpstr>Let’s take a look at the energy of two atoms / ions as they approach each other to form a bond</vt:lpstr>
      <vt:lpstr>PowerPoint Presentation</vt:lpstr>
      <vt:lpstr>PowerPoint Presentation</vt:lpstr>
      <vt:lpstr>PowerPoint Presentation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Corcoran</dc:creator>
  <cp:lastModifiedBy>Corcoran, Sean</cp:lastModifiedBy>
  <cp:revision>171</cp:revision>
  <cp:lastPrinted>2014-05-27T12:32:55Z</cp:lastPrinted>
  <dcterms:created xsi:type="dcterms:W3CDTF">2011-08-21T20:15:14Z</dcterms:created>
  <dcterms:modified xsi:type="dcterms:W3CDTF">2024-08-24T22:40:27Z</dcterms:modified>
</cp:coreProperties>
</file>