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412" r:id="rId4"/>
    <p:sldId id="419" r:id="rId5"/>
    <p:sldId id="348" r:id="rId6"/>
    <p:sldId id="418" r:id="rId7"/>
    <p:sldId id="350" r:id="rId8"/>
    <p:sldId id="417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64A98-03DC-49D6-A7E7-D801FF287F8C}" v="2" dt="2025-01-15T21:24:0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 varScale="1">
        <p:scale>
          <a:sx n="100" d="100"/>
          <a:sy n="100" d="100"/>
        </p:scale>
        <p:origin x="13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2ACA16A5-489C-4522-88C9-788818407440}"/>
    <pc:docChg chg="undo custSel addSld delSld modSld sldOrd">
      <pc:chgData name="Corcoran, Sean" userId="3f12d0a3-3c97-4340-8007-c8fe7e07551f" providerId="ADAL" clId="{2ACA16A5-489C-4522-88C9-788818407440}" dt="2024-09-06T14:13:49.276" v="576" actId="14100"/>
      <pc:docMkLst>
        <pc:docMk/>
      </pc:docMkLst>
      <pc:sldChg chg="addSp delSp modSp mod">
        <pc:chgData name="Corcoran, Sean" userId="3f12d0a3-3c97-4340-8007-c8fe7e07551f" providerId="ADAL" clId="{2ACA16A5-489C-4522-88C9-788818407440}" dt="2024-09-04T12:43:48.890" v="370" actId="1076"/>
        <pc:sldMkLst>
          <pc:docMk/>
          <pc:sldMk cId="0" sldId="257"/>
        </pc:sldMkLst>
      </pc:sldChg>
      <pc:sldChg chg="addSp delSp modSp mod">
        <pc:chgData name="Corcoran, Sean" userId="3f12d0a3-3c97-4340-8007-c8fe7e07551f" providerId="ADAL" clId="{2ACA16A5-489C-4522-88C9-788818407440}" dt="2024-09-04T12:45:19.965" v="380" actId="1076"/>
        <pc:sldMkLst>
          <pc:docMk/>
          <pc:sldMk cId="0" sldId="258"/>
        </pc:sldMkLst>
      </pc:sldChg>
      <pc:sldChg chg="addSp mod">
        <pc:chgData name="Corcoran, Sean" userId="3f12d0a3-3c97-4340-8007-c8fe7e07551f" providerId="ADAL" clId="{2ACA16A5-489C-4522-88C9-788818407440}" dt="2024-09-04T13:02:56.924" v="383" actId="9405"/>
        <pc:sldMkLst>
          <pc:docMk/>
          <pc:sldMk cId="0" sldId="328"/>
        </pc:sldMkLst>
      </pc:sldChg>
      <pc:sldChg chg="addSp modSp mod">
        <pc:chgData name="Corcoran, Sean" userId="3f12d0a3-3c97-4340-8007-c8fe7e07551f" providerId="ADAL" clId="{2ACA16A5-489C-4522-88C9-788818407440}" dt="2024-08-30T02:01:32.709" v="125" actId="1076"/>
        <pc:sldMkLst>
          <pc:docMk/>
          <pc:sldMk cId="0" sldId="343"/>
        </pc:sldMkLst>
      </pc:sldChg>
      <pc:sldChg chg="addSp modSp mod">
        <pc:chgData name="Corcoran, Sean" userId="3f12d0a3-3c97-4340-8007-c8fe7e07551f" providerId="ADAL" clId="{2ACA16A5-489C-4522-88C9-788818407440}" dt="2024-08-30T02:11:40.207" v="224" actId="20577"/>
        <pc:sldMkLst>
          <pc:docMk/>
          <pc:sldMk cId="1352807572" sldId="384"/>
        </pc:sldMkLst>
      </pc:sldChg>
      <pc:sldChg chg="addSp delSp modSp mod">
        <pc:chgData name="Corcoran, Sean" userId="3f12d0a3-3c97-4340-8007-c8fe7e07551f" providerId="ADAL" clId="{2ACA16A5-489C-4522-88C9-788818407440}" dt="2024-08-30T12:45:53.026" v="283" actId="21"/>
        <pc:sldMkLst>
          <pc:docMk/>
          <pc:sldMk cId="827159247" sldId="386"/>
        </pc:sldMkLst>
      </pc:sldChg>
      <pc:sldChg chg="addSp delSp modSp mod">
        <pc:chgData name="Corcoran, Sean" userId="3f12d0a3-3c97-4340-8007-c8fe7e07551f" providerId="ADAL" clId="{2ACA16A5-489C-4522-88C9-788818407440}" dt="2024-08-30T12:46:17.517" v="286" actId="21"/>
        <pc:sldMkLst>
          <pc:docMk/>
          <pc:sldMk cId="2730279698" sldId="401"/>
        </pc:sldMkLst>
      </pc:sldChg>
      <pc:sldChg chg="addSp delSp modSp mod ord">
        <pc:chgData name="Corcoran, Sean" userId="3f12d0a3-3c97-4340-8007-c8fe7e07551f" providerId="ADAL" clId="{2ACA16A5-489C-4522-88C9-788818407440}" dt="2024-09-04T12:46:48.037" v="382"/>
        <pc:sldMkLst>
          <pc:docMk/>
          <pc:sldMk cId="1516154214" sldId="402"/>
        </pc:sldMkLst>
      </pc:sldChg>
      <pc:sldChg chg="ord">
        <pc:chgData name="Corcoran, Sean" userId="3f12d0a3-3c97-4340-8007-c8fe7e07551f" providerId="ADAL" clId="{2ACA16A5-489C-4522-88C9-788818407440}" dt="2024-09-04T12:46:48.037" v="382"/>
        <pc:sldMkLst>
          <pc:docMk/>
          <pc:sldMk cId="3956327215" sldId="407"/>
        </pc:sldMkLst>
      </pc:sldChg>
      <pc:sldChg chg="ord">
        <pc:chgData name="Corcoran, Sean" userId="3f12d0a3-3c97-4340-8007-c8fe7e07551f" providerId="ADAL" clId="{2ACA16A5-489C-4522-88C9-788818407440}" dt="2024-09-04T12:46:48.037" v="382"/>
        <pc:sldMkLst>
          <pc:docMk/>
          <pc:sldMk cId="1368881483" sldId="409"/>
        </pc:sldMkLst>
      </pc:sldChg>
      <pc:sldChg chg="ord">
        <pc:chgData name="Corcoran, Sean" userId="3f12d0a3-3c97-4340-8007-c8fe7e07551f" providerId="ADAL" clId="{2ACA16A5-489C-4522-88C9-788818407440}" dt="2024-09-04T12:46:48.037" v="382"/>
        <pc:sldMkLst>
          <pc:docMk/>
          <pc:sldMk cId="419641677" sldId="410"/>
        </pc:sldMkLst>
      </pc:sldChg>
      <pc:sldChg chg="modSp mod">
        <pc:chgData name="Corcoran, Sean" userId="3f12d0a3-3c97-4340-8007-c8fe7e07551f" providerId="ADAL" clId="{2ACA16A5-489C-4522-88C9-788818407440}" dt="2024-08-30T02:19:19.857" v="276" actId="6549"/>
        <pc:sldMkLst>
          <pc:docMk/>
          <pc:sldMk cId="3588907942" sldId="419"/>
        </pc:sldMkLst>
      </pc:sldChg>
      <pc:sldChg chg="addSp modSp mod ord">
        <pc:chgData name="Corcoran, Sean" userId="3f12d0a3-3c97-4340-8007-c8fe7e07551f" providerId="ADAL" clId="{2ACA16A5-489C-4522-88C9-788818407440}" dt="2024-08-30T02:14:56.402" v="261" actId="14100"/>
        <pc:sldMkLst>
          <pc:docMk/>
          <pc:sldMk cId="3784570020" sldId="425"/>
        </pc:sldMkLst>
      </pc:sldChg>
      <pc:sldChg chg="del">
        <pc:chgData name="Corcoran, Sean" userId="3f12d0a3-3c97-4340-8007-c8fe7e07551f" providerId="ADAL" clId="{2ACA16A5-489C-4522-88C9-788818407440}" dt="2024-08-30T02:13:32.969" v="248" actId="47"/>
        <pc:sldMkLst>
          <pc:docMk/>
          <pc:sldMk cId="2892210797" sldId="435"/>
        </pc:sldMkLst>
      </pc:sldChg>
      <pc:sldChg chg="addSp delSp modSp add mod">
        <pc:chgData name="Corcoran, Sean" userId="3f12d0a3-3c97-4340-8007-c8fe7e07551f" providerId="ADAL" clId="{2ACA16A5-489C-4522-88C9-788818407440}" dt="2024-08-30T12:46:26.761" v="290" actId="1076"/>
        <pc:sldMkLst>
          <pc:docMk/>
          <pc:sldMk cId="457222296" sldId="436"/>
        </pc:sldMkLst>
      </pc:sldChg>
      <pc:sldChg chg="addSp modSp add del mod">
        <pc:chgData name="Corcoran, Sean" userId="3f12d0a3-3c97-4340-8007-c8fe7e07551f" providerId="ADAL" clId="{2ACA16A5-489C-4522-88C9-788818407440}" dt="2024-08-30T01:45:23.044" v="16" actId="2696"/>
        <pc:sldMkLst>
          <pc:docMk/>
          <pc:sldMk cId="564904362" sldId="436"/>
        </pc:sldMkLst>
      </pc:sldChg>
      <pc:sldChg chg="add del">
        <pc:chgData name="Corcoran, Sean" userId="3f12d0a3-3c97-4340-8007-c8fe7e07551f" providerId="ADAL" clId="{2ACA16A5-489C-4522-88C9-788818407440}" dt="2024-08-30T02:20:20.060" v="277" actId="2696"/>
        <pc:sldMkLst>
          <pc:docMk/>
          <pc:sldMk cId="1507234533" sldId="437"/>
        </pc:sldMkLst>
      </pc:sldChg>
      <pc:sldChg chg="add del">
        <pc:chgData name="Corcoran, Sean" userId="3f12d0a3-3c97-4340-8007-c8fe7e07551f" providerId="ADAL" clId="{2ACA16A5-489C-4522-88C9-788818407440}" dt="2024-08-30T01:45:23.044" v="16" actId="2696"/>
        <pc:sldMkLst>
          <pc:docMk/>
          <pc:sldMk cId="2795638287" sldId="437"/>
        </pc:sldMkLst>
      </pc:sldChg>
      <pc:sldChg chg="add del">
        <pc:chgData name="Corcoran, Sean" userId="3f12d0a3-3c97-4340-8007-c8fe7e07551f" providerId="ADAL" clId="{2ACA16A5-489C-4522-88C9-788818407440}" dt="2024-08-30T01:45:23.044" v="16" actId="2696"/>
        <pc:sldMkLst>
          <pc:docMk/>
          <pc:sldMk cId="585453162" sldId="438"/>
        </pc:sldMkLst>
      </pc:sldChg>
      <pc:sldChg chg="add del">
        <pc:chgData name="Corcoran, Sean" userId="3f12d0a3-3c97-4340-8007-c8fe7e07551f" providerId="ADAL" clId="{2ACA16A5-489C-4522-88C9-788818407440}" dt="2024-08-30T02:20:20.060" v="277" actId="2696"/>
        <pc:sldMkLst>
          <pc:docMk/>
          <pc:sldMk cId="1155104911" sldId="438"/>
        </pc:sldMkLst>
      </pc:sldChg>
      <pc:sldChg chg="addSp modSp new mod ord">
        <pc:chgData name="Corcoran, Sean" userId="3f12d0a3-3c97-4340-8007-c8fe7e07551f" providerId="ADAL" clId="{2ACA16A5-489C-4522-88C9-788818407440}" dt="2024-08-30T02:17:39.786" v="275" actId="1076"/>
        <pc:sldMkLst>
          <pc:docMk/>
          <pc:sldMk cId="857832101" sldId="439"/>
        </pc:sldMkLst>
      </pc:sldChg>
      <pc:sldChg chg="addSp delSp modSp new mod">
        <pc:chgData name="Corcoran, Sean" userId="3f12d0a3-3c97-4340-8007-c8fe7e07551f" providerId="ADAL" clId="{2ACA16A5-489C-4522-88C9-788818407440}" dt="2024-09-06T12:45:47.691" v="432" actId="20577"/>
        <pc:sldMkLst>
          <pc:docMk/>
          <pc:sldMk cId="2745301010" sldId="440"/>
        </pc:sldMkLst>
      </pc:sldChg>
      <pc:sldChg chg="modSp new mod">
        <pc:chgData name="Corcoran, Sean" userId="3f12d0a3-3c97-4340-8007-c8fe7e07551f" providerId="ADAL" clId="{2ACA16A5-489C-4522-88C9-788818407440}" dt="2024-09-06T12:45:58.757" v="443" actId="20577"/>
        <pc:sldMkLst>
          <pc:docMk/>
          <pc:sldMk cId="323062474" sldId="441"/>
        </pc:sldMkLst>
      </pc:sldChg>
      <pc:sldChg chg="delSp add del mod">
        <pc:chgData name="Corcoran, Sean" userId="3f12d0a3-3c97-4340-8007-c8fe7e07551f" providerId="ADAL" clId="{2ACA16A5-489C-4522-88C9-788818407440}" dt="2024-09-04T12:44:34.166" v="374" actId="2696"/>
        <pc:sldMkLst>
          <pc:docMk/>
          <pc:sldMk cId="752228395" sldId="441"/>
        </pc:sldMkLst>
      </pc:sldChg>
      <pc:sldChg chg="add del">
        <pc:chgData name="Corcoran, Sean" userId="3f12d0a3-3c97-4340-8007-c8fe7e07551f" providerId="ADAL" clId="{2ACA16A5-489C-4522-88C9-788818407440}" dt="2024-09-04T12:41:34.646" v="357" actId="47"/>
        <pc:sldMkLst>
          <pc:docMk/>
          <pc:sldMk cId="3547007208" sldId="441"/>
        </pc:sldMkLst>
      </pc:sldChg>
      <pc:sldChg chg="addSp delSp modSp add mod">
        <pc:chgData name="Corcoran, Sean" userId="3f12d0a3-3c97-4340-8007-c8fe7e07551f" providerId="ADAL" clId="{2ACA16A5-489C-4522-88C9-788818407440}" dt="2024-09-06T12:53:47.145" v="494" actId="20577"/>
        <pc:sldMkLst>
          <pc:docMk/>
          <pc:sldMk cId="2260305093" sldId="442"/>
        </pc:sldMkLst>
      </pc:sldChg>
      <pc:sldChg chg="addSp modSp new mod">
        <pc:chgData name="Corcoran, Sean" userId="3f12d0a3-3c97-4340-8007-c8fe7e07551f" providerId="ADAL" clId="{2ACA16A5-489C-4522-88C9-788818407440}" dt="2024-09-06T14:13:49.276" v="576" actId="14100"/>
        <pc:sldMkLst>
          <pc:docMk/>
          <pc:sldMk cId="2850311761" sldId="443"/>
        </pc:sldMkLst>
      </pc:sldChg>
      <pc:sldChg chg="add del">
        <pc:chgData name="Corcoran, Sean" userId="3f12d0a3-3c97-4340-8007-c8fe7e07551f" providerId="ADAL" clId="{2ACA16A5-489C-4522-88C9-788818407440}" dt="2024-09-06T12:48:19.444" v="450" actId="47"/>
        <pc:sldMkLst>
          <pc:docMk/>
          <pc:sldMk cId="4269463360" sldId="443"/>
        </pc:sldMkLst>
      </pc:sldChg>
    </pc:docChg>
  </pc:docChgLst>
  <pc:docChgLst>
    <pc:chgData name="Corcoran, Sean" userId="3f12d0a3-3c97-4340-8007-c8fe7e07551f" providerId="ADAL" clId="{82463223-DE7B-4BD6-8D25-2BBAEAB94DB4}"/>
    <pc:docChg chg="addSld delSld modSld">
      <pc:chgData name="Corcoran, Sean" userId="3f12d0a3-3c97-4340-8007-c8fe7e07551f" providerId="ADAL" clId="{82463223-DE7B-4BD6-8D25-2BBAEAB94DB4}" dt="2024-10-24T17:24:32.957" v="13" actId="47"/>
      <pc:docMkLst>
        <pc:docMk/>
      </pc:docMkLst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257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258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328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343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348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350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352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374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377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1352807572" sldId="384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4265547880" sldId="385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827159247" sldId="386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2730279698" sldId="401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1516154214" sldId="402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3956327215" sldId="407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1368881483" sldId="409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419641677" sldId="410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4140278716" sldId="413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2700213458" sldId="414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3421443993" sldId="415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26528625" sldId="416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1287926463" sldId="417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1753721315" sldId="418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3588907942" sldId="419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3784570020" sldId="425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457222296" sldId="436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857832101" sldId="439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2745301010" sldId="440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323062474" sldId="441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2260305093" sldId="442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2850311761" sldId="443"/>
        </pc:sldMkLst>
      </pc:sldChg>
      <pc:sldChg chg="modSp add del mod">
        <pc:chgData name="Corcoran, Sean" userId="3f12d0a3-3c97-4340-8007-c8fe7e07551f" providerId="ADAL" clId="{82463223-DE7B-4BD6-8D25-2BBAEAB94DB4}" dt="2024-10-24T17:24:32.957" v="13" actId="47"/>
        <pc:sldMkLst>
          <pc:docMk/>
          <pc:sldMk cId="2967981862" sldId="444"/>
        </pc:sldMkLst>
      </pc:sldChg>
    </pc:docChg>
  </pc:docChgLst>
  <pc:docChgLst>
    <pc:chgData name="Corcoran, Sean" userId="3f12d0a3-3c97-4340-8007-c8fe7e07551f" providerId="ADAL" clId="{64564A98-03DC-49D6-A7E7-D801FF287F8C}"/>
    <pc:docChg chg="addSld delSld modSld">
      <pc:chgData name="Corcoran, Sean" userId="3f12d0a3-3c97-4340-8007-c8fe7e07551f" providerId="ADAL" clId="{64564A98-03DC-49D6-A7E7-D801FF287F8C}" dt="2025-01-15T21:27:49.943" v="17" actId="47"/>
      <pc:docMkLst>
        <pc:docMk/>
      </pc:docMkLst>
      <pc:sldChg chg="del">
        <pc:chgData name="Corcoran, Sean" userId="3f12d0a3-3c97-4340-8007-c8fe7e07551f" providerId="ADAL" clId="{64564A98-03DC-49D6-A7E7-D801FF287F8C}" dt="2025-01-15T21:27:37.500" v="15" actId="47"/>
        <pc:sldMkLst>
          <pc:docMk/>
          <pc:sldMk cId="0" sldId="261"/>
        </pc:sldMkLst>
      </pc:sldChg>
      <pc:sldChg chg="del">
        <pc:chgData name="Corcoran, Sean" userId="3f12d0a3-3c97-4340-8007-c8fe7e07551f" providerId="ADAL" clId="{64564A98-03DC-49D6-A7E7-D801FF287F8C}" dt="2025-01-15T21:27:37.500" v="15" actId="47"/>
        <pc:sldMkLst>
          <pc:docMk/>
          <pc:sldMk cId="0" sldId="262"/>
        </pc:sldMkLst>
      </pc:sldChg>
      <pc:sldChg chg="del">
        <pc:chgData name="Corcoran, Sean" userId="3f12d0a3-3c97-4340-8007-c8fe7e07551f" providerId="ADAL" clId="{64564A98-03DC-49D6-A7E7-D801FF287F8C}" dt="2025-01-15T21:27:37.500" v="15" actId="47"/>
        <pc:sldMkLst>
          <pc:docMk/>
          <pc:sldMk cId="0" sldId="263"/>
        </pc:sldMkLst>
      </pc:sldChg>
      <pc:sldChg chg="del">
        <pc:chgData name="Corcoran, Sean" userId="3f12d0a3-3c97-4340-8007-c8fe7e07551f" providerId="ADAL" clId="{64564A98-03DC-49D6-A7E7-D801FF287F8C}" dt="2025-01-15T21:27:37.500" v="15" actId="47"/>
        <pc:sldMkLst>
          <pc:docMk/>
          <pc:sldMk cId="0" sldId="264"/>
        </pc:sldMkLst>
      </pc:sldChg>
      <pc:sldChg chg="del">
        <pc:chgData name="Corcoran, Sean" userId="3f12d0a3-3c97-4340-8007-c8fe7e07551f" providerId="ADAL" clId="{64564A98-03DC-49D6-A7E7-D801FF287F8C}" dt="2025-01-15T21:27:37.500" v="15" actId="47"/>
        <pc:sldMkLst>
          <pc:docMk/>
          <pc:sldMk cId="0" sldId="265"/>
        </pc:sldMkLst>
      </pc:sldChg>
      <pc:sldChg chg="del">
        <pc:chgData name="Corcoran, Sean" userId="3f12d0a3-3c97-4340-8007-c8fe7e07551f" providerId="ADAL" clId="{64564A98-03DC-49D6-A7E7-D801FF287F8C}" dt="2025-01-15T21:27:47.624" v="16" actId="47"/>
        <pc:sldMkLst>
          <pc:docMk/>
          <pc:sldMk cId="0" sldId="272"/>
        </pc:sldMkLst>
      </pc:sldChg>
      <pc:sldChg chg="del">
        <pc:chgData name="Corcoran, Sean" userId="3f12d0a3-3c97-4340-8007-c8fe7e07551f" providerId="ADAL" clId="{64564A98-03DC-49D6-A7E7-D801FF287F8C}" dt="2025-01-15T21:27:37.500" v="15" actId="47"/>
        <pc:sldMkLst>
          <pc:docMk/>
          <pc:sldMk cId="0" sldId="276"/>
        </pc:sldMkLst>
      </pc:sldChg>
      <pc:sldChg chg="del">
        <pc:chgData name="Corcoran, Sean" userId="3f12d0a3-3c97-4340-8007-c8fe7e07551f" providerId="ADAL" clId="{64564A98-03DC-49D6-A7E7-D801FF287F8C}" dt="2025-01-15T21:27:37.500" v="15" actId="47"/>
        <pc:sldMkLst>
          <pc:docMk/>
          <pc:sldMk cId="0" sldId="326"/>
        </pc:sldMkLst>
      </pc:sldChg>
      <pc:sldChg chg="del">
        <pc:chgData name="Corcoran, Sean" userId="3f12d0a3-3c97-4340-8007-c8fe7e07551f" providerId="ADAL" clId="{64564A98-03DC-49D6-A7E7-D801FF287F8C}" dt="2025-01-15T21:27:37.500" v="15" actId="47"/>
        <pc:sldMkLst>
          <pc:docMk/>
          <pc:sldMk cId="0" sldId="338"/>
        </pc:sldMkLst>
      </pc:sldChg>
      <pc:sldChg chg="del">
        <pc:chgData name="Corcoran, Sean" userId="3f12d0a3-3c97-4340-8007-c8fe7e07551f" providerId="ADAL" clId="{64564A98-03DC-49D6-A7E7-D801FF287F8C}" dt="2025-01-15T21:27:37.500" v="15" actId="47"/>
        <pc:sldMkLst>
          <pc:docMk/>
          <pc:sldMk cId="0" sldId="339"/>
        </pc:sldMkLst>
      </pc:sldChg>
      <pc:sldChg chg="add">
        <pc:chgData name="Corcoran, Sean" userId="3f12d0a3-3c97-4340-8007-c8fe7e07551f" providerId="ADAL" clId="{64564A98-03DC-49D6-A7E7-D801FF287F8C}" dt="2025-01-15T21:23:14.744" v="0"/>
        <pc:sldMkLst>
          <pc:docMk/>
          <pc:sldMk cId="0" sldId="348"/>
        </pc:sldMkLst>
      </pc:sldChg>
      <pc:sldChg chg="add">
        <pc:chgData name="Corcoran, Sean" userId="3f12d0a3-3c97-4340-8007-c8fe7e07551f" providerId="ADAL" clId="{64564A98-03DC-49D6-A7E7-D801FF287F8C}" dt="2025-01-15T21:23:14.744" v="0"/>
        <pc:sldMkLst>
          <pc:docMk/>
          <pc:sldMk cId="0" sldId="350"/>
        </pc:sldMkLst>
      </pc:sldChg>
      <pc:sldChg chg="add">
        <pc:chgData name="Corcoran, Sean" userId="3f12d0a3-3c97-4340-8007-c8fe7e07551f" providerId="ADAL" clId="{64564A98-03DC-49D6-A7E7-D801FF287F8C}" dt="2025-01-15T21:23:14.744" v="0"/>
        <pc:sldMkLst>
          <pc:docMk/>
          <pc:sldMk cId="2093982636" sldId="412"/>
        </pc:sldMkLst>
      </pc:sldChg>
      <pc:sldChg chg="add">
        <pc:chgData name="Corcoran, Sean" userId="3f12d0a3-3c97-4340-8007-c8fe7e07551f" providerId="ADAL" clId="{64564A98-03DC-49D6-A7E7-D801FF287F8C}" dt="2025-01-15T21:23:14.744" v="0"/>
        <pc:sldMkLst>
          <pc:docMk/>
          <pc:sldMk cId="1287926463" sldId="417"/>
        </pc:sldMkLst>
      </pc:sldChg>
      <pc:sldChg chg="add">
        <pc:chgData name="Corcoran, Sean" userId="3f12d0a3-3c97-4340-8007-c8fe7e07551f" providerId="ADAL" clId="{64564A98-03DC-49D6-A7E7-D801FF287F8C}" dt="2025-01-15T21:23:14.744" v="0"/>
        <pc:sldMkLst>
          <pc:docMk/>
          <pc:sldMk cId="1753721315" sldId="418"/>
        </pc:sldMkLst>
      </pc:sldChg>
      <pc:sldChg chg="add">
        <pc:chgData name="Corcoran, Sean" userId="3f12d0a3-3c97-4340-8007-c8fe7e07551f" providerId="ADAL" clId="{64564A98-03DC-49D6-A7E7-D801FF287F8C}" dt="2025-01-15T21:23:14.744" v="0"/>
        <pc:sldMkLst>
          <pc:docMk/>
          <pc:sldMk cId="3588907942" sldId="419"/>
        </pc:sldMkLst>
      </pc:sldChg>
      <pc:sldChg chg="addSp modSp new del mod">
        <pc:chgData name="Corcoran, Sean" userId="3f12d0a3-3c97-4340-8007-c8fe7e07551f" providerId="ADAL" clId="{64564A98-03DC-49D6-A7E7-D801FF287F8C}" dt="2025-01-15T21:27:49.943" v="17" actId="47"/>
        <pc:sldMkLst>
          <pc:docMk/>
          <pc:sldMk cId="3230562204" sldId="420"/>
        </pc:sldMkLst>
        <pc:spChg chg="add mod">
          <ac:chgData name="Corcoran, Sean" userId="3f12d0a3-3c97-4340-8007-c8fe7e07551f" providerId="ADAL" clId="{64564A98-03DC-49D6-A7E7-D801FF287F8C}" dt="2025-01-15T21:24:11.199" v="14" actId="20577"/>
          <ac:spMkLst>
            <pc:docMk/>
            <pc:sldMk cId="3230562204" sldId="420"/>
            <ac:spMk id="2" creationId="{A872ECFE-D3B9-BD45-7F47-6D85A96538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r">
              <a:defRPr sz="1200"/>
            </a:lvl1pPr>
          </a:lstStyle>
          <a:p>
            <a:fld id="{F797E30D-7844-4744-B251-12135FAE1C48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r">
              <a:defRPr sz="1200"/>
            </a:lvl1pPr>
          </a:lstStyle>
          <a:p>
            <a:fld id="{80022CA2-65AD-4895-92D4-B26C38487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F94D73D4-B079-4AF1-87DE-E05EC7298882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8" tIns="46580" rIns="93158" bIns="465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782B8A10-29FC-4F3A-975F-03BE2072D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Sketch / show packing of (111)</a:t>
            </a:r>
            <a:r>
              <a:rPr lang="en-US" baseline="0" dirty="0"/>
              <a:t> (110) and (100).  If planes have different packing and </a:t>
            </a:r>
            <a:r>
              <a:rPr lang="en-US" baseline="0" dirty="0" err="1"/>
              <a:t>spacings</a:t>
            </a:r>
            <a:r>
              <a:rPr lang="en-US" baseline="0" dirty="0"/>
              <a:t>, would a property like elastic modulus depend upon the direction that the crystal is pulled?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C5-D89A-4E5C-8725-DA9350CFE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9E09-3F4F-41BB-ACD2-9C9F9963E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4DC4-0166-4093-BD54-C098CEFF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A65882-F036-44D9-90BF-63ED217E4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B6012-0153-4D5A-9694-E7AFD5F95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0EF57-A233-46A8-AE39-B2E20A022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F0D75-6F3B-4D26-8541-9AA16A9C2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DA99-ECF6-4600-AE11-C60760AD2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D819-8AD5-4900-8BB0-11BF82965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FE756-FAF4-4864-9BB3-36EA9F755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45DF-BA48-4545-9799-6AF922948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35C53-63FA-4C17-937C-B2693718C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D31FF3-CD4D-41FA-A17C-A5BA10798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609600" y="2133600"/>
            <a:ext cx="7839075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Definitions</a:t>
            </a:r>
          </a:p>
          <a:p>
            <a:endParaRPr lang="en-US" sz="2400" b="1"/>
          </a:p>
          <a:p>
            <a:r>
              <a:rPr lang="en-US" u="sng"/>
              <a:t>Crystalline materials</a:t>
            </a:r>
            <a:r>
              <a:rPr lang="en-US"/>
              <a:t> have the atoms, ions, or molecules arranged</a:t>
            </a:r>
          </a:p>
          <a:p>
            <a:r>
              <a:rPr lang="en-US"/>
              <a:t>in a periodic, three dimensional array over large numbers of atoms.</a:t>
            </a:r>
          </a:p>
          <a:p>
            <a:endParaRPr lang="en-US"/>
          </a:p>
          <a:p>
            <a:r>
              <a:rPr lang="en-US" u="sng"/>
              <a:t>Crystal structure</a:t>
            </a:r>
            <a:r>
              <a:rPr lang="en-US"/>
              <a:t>: the particular arrangement of atoms.</a:t>
            </a:r>
          </a:p>
          <a:p>
            <a:endParaRPr lang="en-US"/>
          </a:p>
          <a:p>
            <a:r>
              <a:rPr lang="en-US" u="sng"/>
              <a:t>Lattice</a:t>
            </a:r>
            <a:r>
              <a:rPr lang="en-US"/>
              <a:t>: the 3D array of points corresponding to the atomic positions.</a:t>
            </a:r>
          </a:p>
          <a:p>
            <a:endParaRPr lang="en-US"/>
          </a:p>
          <a:p>
            <a:r>
              <a:rPr lang="en-US" u="sng"/>
              <a:t>Unit cell</a:t>
            </a:r>
            <a:r>
              <a:rPr lang="en-US"/>
              <a:t>: the smallest repeating unit of the crystal structure. </a:t>
            </a:r>
          </a:p>
          <a:p>
            <a:endParaRPr lang="en-US"/>
          </a:p>
          <a:p>
            <a:r>
              <a:rPr lang="en-US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0635" y="533400"/>
            <a:ext cx="4216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Review of terminology</a:t>
            </a:r>
          </a:p>
        </p:txBody>
      </p:sp>
    </p:spTree>
    <p:extLst>
      <p:ext uri="{BB962C8B-B14F-4D97-AF65-F5344CB8AC3E}">
        <p14:creationId xmlns:p14="http://schemas.microsoft.com/office/powerpoint/2010/main" val="209398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sz="3200" dirty="0"/>
              <a:t>Review</a:t>
            </a:r>
          </a:p>
        </p:txBody>
      </p:sp>
      <p:pic>
        <p:nvPicPr>
          <p:cNvPr id="193539" name="Picture 3"/>
          <p:cNvPicPr>
            <a:picLocks noChangeAspect="1" noChangeArrowheads="1"/>
          </p:cNvPicPr>
          <p:nvPr/>
        </p:nvPicPr>
        <p:blipFill>
          <a:blip r:embed="rId3" cstate="print"/>
          <a:srcRect l="36846" t="20178" r="11440" b="14992"/>
          <a:stretch>
            <a:fillRect/>
          </a:stretch>
        </p:blipFill>
        <p:spPr bwMode="auto">
          <a:xfrm>
            <a:off x="3898900" y="1828799"/>
            <a:ext cx="4953000" cy="4502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7620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between planes depends upon orientation of planes and arrangement of atoms.  Each plane has a different arrangement of atoms.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132684"/>
            <a:ext cx="2743200" cy="2687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" y="1469886"/>
            <a:ext cx="3200400" cy="281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0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446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Crystallographic Directions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 It is often useful to refer to certain directions in a crystal or to certain planes of atoms in a crystal.   We need a simplified system to do this.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1828800"/>
            <a:ext cx="4038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coordinates (relative to edge length, a)  of two points along the direction of interest.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Subtract “tail” point from “head” point.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Clear fractions and reduce to smallest integers.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Enclose the numbers in square brackets and use an “</a:t>
            </a:r>
            <a:r>
              <a:rPr lang="en-US" dirty="0" err="1"/>
              <a:t>overbar</a:t>
            </a:r>
            <a:r>
              <a:rPr lang="en-US" dirty="0"/>
              <a:t>” for negative numbers.  </a:t>
            </a:r>
          </a:p>
        </p:txBody>
      </p:sp>
      <p:pic>
        <p:nvPicPr>
          <p:cNvPr id="6" name="Picture 3" descr="C:\Users\Sean\Documents\Teaching\Classes\Callister\ch03\images\f06_03_pg5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1445" y="1454686"/>
            <a:ext cx="3604146" cy="4226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446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Crystallographic Directions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858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 Fine the indices for the direction labeled B below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1" y="1157645"/>
            <a:ext cx="6284971" cy="53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2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Determine the indices for plane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1007895"/>
            <a:ext cx="403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fractional a, b, and c intercepts.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the reciprocal of each intercept.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Clear fractions but </a:t>
            </a:r>
            <a:r>
              <a:rPr lang="en-US" u="sng" dirty="0"/>
              <a:t>do not </a:t>
            </a:r>
            <a:r>
              <a:rPr lang="en-US" dirty="0"/>
              <a:t>reduce the result.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Enclose the result in parentheses.  </a:t>
            </a:r>
          </a:p>
        </p:txBody>
      </p:sp>
      <p:pic>
        <p:nvPicPr>
          <p:cNvPr id="246786" name="Picture 2" descr="C:\Users\Sean\Documents\Teaching\Classes\Callister\ch03\images\f_pg77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3884" y="667659"/>
            <a:ext cx="5029200" cy="420389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81000" y="6305490"/>
            <a:ext cx="80265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If a plane does not cross an axis, the intercept is taken to be infinity.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4439"/>
            <a:ext cx="550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Determine the indices for plane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824322"/>
            <a:ext cx="403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fractional a, b, and c intercepts.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the reciprocal of each intercept.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Clear fractions but </a:t>
            </a:r>
            <a:r>
              <a:rPr lang="en-US" u="sng" dirty="0"/>
              <a:t>do not </a:t>
            </a:r>
            <a:r>
              <a:rPr lang="en-US" dirty="0"/>
              <a:t>reduce the result.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Enclose the result in parentheses.  </a:t>
            </a:r>
          </a:p>
        </p:txBody>
      </p:sp>
      <p:pic>
        <p:nvPicPr>
          <p:cNvPr id="246786" name="Picture 2" descr="C:\Users\Sean\Documents\Teaching\Classes\Callister\ch03\images\f_pg77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3884" y="667659"/>
            <a:ext cx="5029200" cy="4203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792646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D705C3B-512D-4DCF-8588-CD17A5118A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95DBD3-34CD-4982-8E21-A5CE2CE2C005}"/>
</file>

<file path=customXml/itemProps3.xml><?xml version="1.0" encoding="utf-8"?>
<ds:datastoreItem xmlns:ds="http://schemas.openxmlformats.org/officeDocument/2006/customXml" ds:itemID="{2BA2B286-CA0B-4FFE-8BAD-4E68483A70E4}"/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320</Words>
  <Application>Microsoft Office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Design</vt:lpstr>
      <vt:lpstr>PowerPoint Presentation</vt:lpstr>
      <vt:lpstr>Review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Day 2</dc:title>
  <dc:creator>Corcoran, Sean</dc:creator>
  <cp:lastModifiedBy>Corcoran, Sean</cp:lastModifiedBy>
  <cp:revision>11</cp:revision>
  <dcterms:created xsi:type="dcterms:W3CDTF">2020-05-20T16:59:48Z</dcterms:created>
  <dcterms:modified xsi:type="dcterms:W3CDTF">2025-01-15T21:27:52Z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</Properties>
</file>