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tags/tag1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3.xml" ContentType="application/vnd.openxmlformats-officedocument.presentationml.tags+xml"/>
  <Override PartName="/ppt/tags/tag2.xml" ContentType="application/vnd.openxmlformats-officedocument.presentationml.tag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420" r:id="rId2"/>
    <p:sldId id="42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notesMaster" Target="notesMasters/notesMaster1.xml"/><Relationship Id="rId9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5BD84-3BD4-4B9F-8004-4C39202EFC26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D9C708-7CBC-43DD-8F39-D0E305F91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88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theta = 40.318 degrees gives h^2+k^2+l^2 = 2.0000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B8A10-29FC-4F3A-975F-03BE2072D70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43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BC2A7-51BA-CE32-C337-FB93BDB9F2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DE008A-272D-4133-2F45-BB857F83E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7CB69-6FBF-6379-2CC1-0A1245B3A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83879-5E3B-49BB-8C9E-607D6E7353E3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DB4C0-F04D-2E87-67C8-B776A6B9A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374D5-81CE-47F6-20AA-1AA607369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E1F4-AC54-44D7-9E74-51F627A5A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37972-F02A-6A19-8B15-EB2BCBEC9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0E831D-F03D-E9B7-EB47-0D1932AF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55325-6491-0934-A3A2-6370B06EF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83879-5E3B-49BB-8C9E-607D6E7353E3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E1B5F-6352-A14B-D24D-0DFE58621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D96D3-9D81-CA22-052C-1663791C4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E1F4-AC54-44D7-9E74-51F627A5A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91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13E84D-376C-E0E1-2CBA-CD9E14CE2F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70446D-0EC4-FD5E-FBF2-F723108DE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B134B-6A51-1DAC-D5F5-F17F06ECC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83879-5E3B-49BB-8C9E-607D6E7353E3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2F5B9-76A6-B9B2-C461-3FC12F150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D0E29-DEE2-36FD-9548-76789EFD0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E1F4-AC54-44D7-9E74-51F627A5A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26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B4E05-3743-2100-4C60-EB4496733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426F2-5EA0-4443-F21F-8C80CC1D9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3D14E-015F-025A-BF56-CF224E197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83879-5E3B-49BB-8C9E-607D6E7353E3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0990C-EF62-0AB8-DC15-2BC5E00F6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30714-84BC-8695-F1F1-D71C9DA35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E1F4-AC54-44D7-9E74-51F627A5A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7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13090-5F4A-C6CC-56F1-D4BEB9871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C3719-E1C4-4450-0814-321C4F0D1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A6C9A-FAA5-8EEC-F3BF-BF755B0CC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83879-5E3B-49BB-8C9E-607D6E7353E3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CB8CB-680D-EAE0-E21D-F03289793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95095-72CC-EEF1-AD78-AF97AC3AF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E1F4-AC54-44D7-9E74-51F627A5A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8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F073E-B906-0869-50D4-E576986CE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3D016-FD6B-5651-A8D1-5C36F4DA7F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C81AB2-0052-BA43-603F-6D25F4497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0CF023-784C-6C5E-295D-39D25E05F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83879-5E3B-49BB-8C9E-607D6E7353E3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14951-C3EA-0A7B-68BD-66CD88174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27804-18A7-F409-761C-627769C72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E1F4-AC54-44D7-9E74-51F627A5A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62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C3C98-C3CD-0D7D-80A9-B62344876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B89D2-F96A-9A1B-194D-A2E1C224F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3C0CBA-A89B-804A-B563-ACF079360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073B0F-29EE-345C-C82F-BA1941DB69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9B875F-D2A5-FF9E-551D-572E459F81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5F0B7B-6E32-2A38-55B9-F11FCEA6A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83879-5E3B-49BB-8C9E-607D6E7353E3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160BE8-E640-6F53-A269-851B12A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9905E6-B316-C76A-8A4E-BC831A065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E1F4-AC54-44D7-9E74-51F627A5A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18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6BC24-5B82-A097-B478-5BF9DA954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97A5B4-63C0-9B1D-6746-2A9A6A92E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83879-5E3B-49BB-8C9E-607D6E7353E3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533E9E-6506-9AC8-9301-4EDACEDFF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F1BC6B-E5EB-5697-9AA8-44DC40354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E1F4-AC54-44D7-9E74-51F627A5A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73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1B570A-7B39-3C19-17C9-F93BD2BD3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83879-5E3B-49BB-8C9E-607D6E7353E3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7E6E08-892B-8D0D-9FC4-6562C58AB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C96EA-9FBE-29A4-4D04-48FCAEC38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E1F4-AC54-44D7-9E74-51F627A5A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28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8E19B-0622-E0EE-BA2B-A6D91321B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20F58-0337-9D8A-C1F9-3A826C04C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A4631C-9C5E-73D5-865D-2FC1B4D80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567D00-21E8-76B4-9C02-6F9F4A5DF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83879-5E3B-49BB-8C9E-607D6E7353E3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BA733-D487-44A7-B4E3-84ABC22FA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876DC5-9CE1-7973-E62A-79D673C49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E1F4-AC54-44D7-9E74-51F627A5A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26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40567-52A9-BBB2-E05E-582F38F47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C17C1A-ABA4-66C6-8109-6FBEB53A9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21D485-6936-D24F-2F03-2D3256428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80095F-75C5-E1CC-C828-7882E1FB8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83879-5E3B-49BB-8C9E-607D6E7353E3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0915C-6343-65CC-0C2B-F0EBE0F11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6007BB-C64A-83C1-E674-BAD639E5F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E1F4-AC54-44D7-9E74-51F627A5A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3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8DD278-5A9E-C138-4BE9-59C58375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C869B-6310-D1C1-A865-75E796E50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897BF-7925-B179-7059-93DEA63D83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F83879-5E3B-49BB-8C9E-607D6E7353E3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5FF74-759E-C7BA-D84B-C339A8CD32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9E24D-8AD9-F6DF-2D3C-DE9D64CD1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7DE1F4-AC54-44D7-9E74-51F627A5A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5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5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c03f37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1200" y="973138"/>
            <a:ext cx="8229600" cy="466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939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260315" y="5897564"/>
            <a:ext cx="36824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272727"/>
                </a:solidFill>
              </a:rPr>
              <a:t>Fig. 3.37  X-ray diffraction</a:t>
            </a:r>
          </a:p>
        </p:txBody>
      </p:sp>
      <p:sp>
        <p:nvSpPr>
          <p:cNvPr id="39940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c03f37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5001" y="1"/>
            <a:ext cx="53767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How are crystals measured?</a:t>
            </a:r>
          </a:p>
        </p:txBody>
      </p:sp>
      <p:pic>
        <p:nvPicPr>
          <p:cNvPr id="24883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76800" y="762000"/>
            <a:ext cx="2484664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95132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c03f43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5000" y="304801"/>
            <a:ext cx="7467600" cy="4691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5059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24000" y="0"/>
            <a:ext cx="9144000" cy="73866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72727"/>
                </a:solidFill>
              </a:rPr>
              <a:t>Fig. 3.43  Diffraction peaks at various angles 2</a:t>
            </a:r>
            <a:r>
              <a:rPr lang="en-US" sz="2400" b="1" dirty="0">
                <a:solidFill>
                  <a:srgbClr val="272727"/>
                </a:solidFill>
                <a:latin typeface="Symbol" pitchFamily="18" charset="2"/>
              </a:rPr>
              <a:t>q</a:t>
            </a:r>
            <a:r>
              <a:rPr lang="en-US" sz="2400" b="1" dirty="0">
                <a:solidFill>
                  <a:srgbClr val="272727"/>
                </a:solidFill>
              </a:rPr>
              <a:t> </a:t>
            </a:r>
          </a:p>
          <a:p>
            <a:r>
              <a:rPr lang="en-US" dirty="0">
                <a:solidFill>
                  <a:srgbClr val="272727"/>
                </a:solidFill>
              </a:rPr>
              <a:t>This data corresponds to tungsten (BCC) and x-ray wavelength of 0.1542 nm.</a:t>
            </a:r>
          </a:p>
        </p:txBody>
      </p:sp>
      <p:sp>
        <p:nvSpPr>
          <p:cNvPr id="45060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c03f43</a:t>
            </a:r>
          </a:p>
        </p:txBody>
      </p:sp>
      <p:pic>
        <p:nvPicPr>
          <p:cNvPr id="249860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43801" y="838201"/>
            <a:ext cx="2662237" cy="889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828801" y="5257801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the cubic system, we could show that the plane spacing is given by:</a:t>
            </a:r>
          </a:p>
        </p:txBody>
      </p:sp>
      <p:pic>
        <p:nvPicPr>
          <p:cNvPr id="249861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300663" y="5757064"/>
            <a:ext cx="2819400" cy="793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4419601" y="630592"/>
            <a:ext cx="188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Radius=0.137nm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226D4F-5E03-436E-B290-AF90EA9923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56304" y="5757064"/>
            <a:ext cx="3594869" cy="94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54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9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0A42B38915AC4EBAF791562DC92B4E" ma:contentTypeVersion="13" ma:contentTypeDescription="Create a new document." ma:contentTypeScope="" ma:versionID="45dcb3ee8ab16e94e9ce11f52f3ef1c8">
  <xsd:schema xmlns:xsd="http://www.w3.org/2001/XMLSchema" xmlns:xs="http://www.w3.org/2001/XMLSchema" xmlns:p="http://schemas.microsoft.com/office/2006/metadata/properties" xmlns:ns2="5bbddf2c-15bd-4cee-88ee-4bb358fdb5d4" xmlns:ns3="0ffa7682-a752-4ec2-9b00-944c9a00bbe9" targetNamespace="http://schemas.microsoft.com/office/2006/metadata/properties" ma:root="true" ma:fieldsID="ee4a90daa14cdc5725b57d2c9b788eb1" ns2:_="" ns3:_="">
    <xsd:import namespace="5bbddf2c-15bd-4cee-88ee-4bb358fdb5d4"/>
    <xsd:import namespace="0ffa7682-a752-4ec2-9b00-944c9a00bb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bddf2c-15bd-4cee-88ee-4bb358fdb5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886477d7-ad29-47e7-b319-eaa6f194967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fa7682-a752-4ec2-9b00-944c9a00bbe9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f3b23a9-39ee-43d8-8bbd-bfe89c769496}" ma:internalName="TaxCatchAll" ma:showField="CatchAllData" ma:web="0ffa7682-a752-4ec2-9b00-944c9a00bbe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ffa7682-a752-4ec2-9b00-944c9a00bbe9" xsi:nil="true"/>
    <lcf76f155ced4ddcb4097134ff3c332f xmlns="5bbddf2c-15bd-4cee-88ee-4bb358fdb5d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32B18FA-48FA-441B-89E2-4F78EAAF5140}"/>
</file>

<file path=customXml/itemProps2.xml><?xml version="1.0" encoding="utf-8"?>
<ds:datastoreItem xmlns:ds="http://schemas.openxmlformats.org/officeDocument/2006/customXml" ds:itemID="{87E86917-01F3-4497-9214-89F40DBDF734}"/>
</file>

<file path=customXml/itemProps3.xml><?xml version="1.0" encoding="utf-8"?>
<ds:datastoreItem xmlns:ds="http://schemas.openxmlformats.org/officeDocument/2006/customXml" ds:itemID="{2C4E94F0-5AC8-4D3F-AC2F-0E669D17A783}"/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75</Words>
  <Application>Microsoft Office PowerPoint</Application>
  <PresentationFormat>Widescreen</PresentationFormat>
  <Paragraphs>10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Symbol</vt:lpstr>
      <vt:lpstr>Office Theme</vt:lpstr>
      <vt:lpstr>c03f37</vt:lpstr>
      <vt:lpstr>c03f43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Corcoran, Sean</dc:creator>
  <cp:lastModifiedBy>Corcoran, Sean</cp:lastModifiedBy>
  <cp:revision>1</cp:revision>
  <dcterms:created xsi:type="dcterms:W3CDTF">2025-01-15T21:30:46Z</dcterms:created>
  <dcterms:modified xsi:type="dcterms:W3CDTF">2025-01-15T21:33:12Z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0x010100140A42B38915AC4EBAF791562DC92B4E</vt:lpwstr>
  </property>
</Properties>
</file>