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1.xml" ContentType="application/inkml+xml"/>
  <Override PartName="/ppt/tags/tag26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37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38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ink/ink39.xml" ContentType="application/inkml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40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04" r:id="rId2"/>
    <p:sldId id="351" r:id="rId3"/>
    <p:sldId id="363" r:id="rId4"/>
    <p:sldId id="271" r:id="rId5"/>
    <p:sldId id="352" r:id="rId6"/>
    <p:sldId id="305" r:id="rId7"/>
    <p:sldId id="272" r:id="rId8"/>
    <p:sldId id="353" r:id="rId9"/>
    <p:sldId id="273" r:id="rId10"/>
    <p:sldId id="261" r:id="rId11"/>
    <p:sldId id="274" r:id="rId12"/>
    <p:sldId id="354" r:id="rId13"/>
    <p:sldId id="306" r:id="rId14"/>
    <p:sldId id="310" r:id="rId15"/>
    <p:sldId id="262" r:id="rId16"/>
    <p:sldId id="276" r:id="rId17"/>
    <p:sldId id="307" r:id="rId18"/>
    <p:sldId id="277" r:id="rId19"/>
    <p:sldId id="360" r:id="rId20"/>
    <p:sldId id="318" r:id="rId21"/>
    <p:sldId id="358" r:id="rId22"/>
    <p:sldId id="319" r:id="rId23"/>
    <p:sldId id="328" r:id="rId24"/>
    <p:sldId id="309" r:id="rId25"/>
    <p:sldId id="364" r:id="rId26"/>
    <p:sldId id="278" r:id="rId27"/>
    <p:sldId id="279" r:id="rId28"/>
    <p:sldId id="311" r:id="rId29"/>
    <p:sldId id="280" r:id="rId30"/>
    <p:sldId id="282" r:id="rId31"/>
    <p:sldId id="283" r:id="rId32"/>
    <p:sldId id="361" r:id="rId33"/>
    <p:sldId id="340" r:id="rId34"/>
    <p:sldId id="341" r:id="rId35"/>
    <p:sldId id="342" r:id="rId36"/>
    <p:sldId id="343" r:id="rId37"/>
    <p:sldId id="344" r:id="rId38"/>
    <p:sldId id="345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9B70D-1635-442F-9E12-B7BB4FA35DB7}" v="5" dt="2024-10-16T13:29:3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5" autoAdjust="0"/>
  </p:normalViewPr>
  <p:slideViewPr>
    <p:cSldViewPr>
      <p:cViewPr varScale="1">
        <p:scale>
          <a:sx n="90" d="100"/>
          <a:sy n="90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42A9B70D-1635-442F-9E12-B7BB4FA35DB7}"/>
    <pc:docChg chg="undo custSel addSld delSld modSld sldOrd">
      <pc:chgData name="Corcoran, Sean" userId="3f12d0a3-3c97-4340-8007-c8fe7e07551f" providerId="ADAL" clId="{42A9B70D-1635-442F-9E12-B7BB4FA35DB7}" dt="2024-10-16T18:57:05.405" v="130" actId="21"/>
      <pc:docMkLst>
        <pc:docMk/>
      </pc:docMkLst>
      <pc:sldChg chg="del">
        <pc:chgData name="Corcoran, Sean" userId="3f12d0a3-3c97-4340-8007-c8fe7e07551f" providerId="ADAL" clId="{42A9B70D-1635-442F-9E12-B7BB4FA35DB7}" dt="2024-10-09T12:46:04.208" v="2" actId="2696"/>
        <pc:sldMkLst>
          <pc:docMk/>
          <pc:sldMk cId="2554586089" sldId="262"/>
        </pc:sldMkLst>
      </pc:sldChg>
      <pc:sldChg chg="add ord">
        <pc:chgData name="Corcoran, Sean" userId="3f12d0a3-3c97-4340-8007-c8fe7e07551f" providerId="ADAL" clId="{42A9B70D-1635-442F-9E12-B7BB4FA35DB7}" dt="2024-10-09T12:46:34.958" v="5"/>
        <pc:sldMkLst>
          <pc:docMk/>
          <pc:sldMk cId="3308976728" sldId="262"/>
        </pc:sldMkLst>
      </pc:sldChg>
      <pc:sldChg chg="ord">
        <pc:chgData name="Corcoran, Sean" userId="3f12d0a3-3c97-4340-8007-c8fe7e07551f" providerId="ADAL" clId="{42A9B70D-1635-442F-9E12-B7BB4FA35DB7}" dt="2024-10-09T12:46:54.994" v="7"/>
        <pc:sldMkLst>
          <pc:docMk/>
          <pc:sldMk cId="0" sldId="273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0" sldId="279"/>
        </pc:sldMkLst>
        <pc:inkChg chg="add">
          <ac:chgData name="Corcoran, Sean" userId="3f12d0a3-3c97-4340-8007-c8fe7e07551f" providerId="ADAL" clId="{42A9B70D-1635-442F-9E12-B7BB4FA35DB7}" dt="2024-10-16T13:29:34.649" v="129"/>
          <ac:inkMkLst>
            <pc:docMk/>
            <pc:sldMk cId="0" sldId="279"/>
            <ac:inkMk id="3" creationId="{1F158E72-64E7-FDF9-539B-3E8A3AAB17D5}"/>
          </ac:inkMkLst>
        </pc:inkChg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0" sldId="283"/>
        </pc:sldMkLst>
        <pc:inkChg chg="add">
          <ac:chgData name="Corcoran, Sean" userId="3f12d0a3-3c97-4340-8007-c8fe7e07551f" providerId="ADAL" clId="{42A9B70D-1635-442F-9E12-B7BB4FA35DB7}" dt="2024-10-16T13:29:34.649" v="129"/>
          <ac:inkMkLst>
            <pc:docMk/>
            <pc:sldMk cId="0" sldId="283"/>
            <ac:inkMk id="2" creationId="{979AC0F6-851E-4268-BCEE-93E4DFCE8A49}"/>
          </ac:inkMkLst>
        </pc:inkChg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0" sldId="318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0" sldId="319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0" sldId="328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1094212697" sldId="340"/>
        </pc:sldMkLst>
        <pc:inkChg chg="add">
          <ac:chgData name="Corcoran, Sean" userId="3f12d0a3-3c97-4340-8007-c8fe7e07551f" providerId="ADAL" clId="{42A9B70D-1635-442F-9E12-B7BB4FA35DB7}" dt="2024-10-16T13:29:34.649" v="129"/>
          <ac:inkMkLst>
            <pc:docMk/>
            <pc:sldMk cId="1094212697" sldId="340"/>
            <ac:inkMk id="3" creationId="{2492762B-DC30-D2DE-0723-82CD79332F08}"/>
          </ac:inkMkLst>
        </pc:inkChg>
      </pc:sldChg>
      <pc:sldChg chg="addSp delSp mod">
        <pc:chgData name="Corcoran, Sean" userId="3f12d0a3-3c97-4340-8007-c8fe7e07551f" providerId="ADAL" clId="{42A9B70D-1635-442F-9E12-B7BB4FA35DB7}" dt="2024-10-16T18:57:05.405" v="130" actId="21"/>
        <pc:sldMkLst>
          <pc:docMk/>
          <pc:sldMk cId="1481498793" sldId="341"/>
        </pc:sldMkLst>
        <pc:inkChg chg="add del">
          <ac:chgData name="Corcoran, Sean" userId="3f12d0a3-3c97-4340-8007-c8fe7e07551f" providerId="ADAL" clId="{42A9B70D-1635-442F-9E12-B7BB4FA35DB7}" dt="2024-10-16T18:57:05.405" v="130" actId="21"/>
          <ac:inkMkLst>
            <pc:docMk/>
            <pc:sldMk cId="1481498793" sldId="341"/>
            <ac:inkMk id="2" creationId="{D885FE88-D5A3-4870-8FAE-6CE7010114E8}"/>
          </ac:inkMkLst>
        </pc:inkChg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2098028393" sldId="342"/>
        </pc:sldMkLst>
        <pc:inkChg chg="add">
          <ac:chgData name="Corcoran, Sean" userId="3f12d0a3-3c97-4340-8007-c8fe7e07551f" providerId="ADAL" clId="{42A9B70D-1635-442F-9E12-B7BB4FA35DB7}" dt="2024-10-16T13:29:34.649" v="129"/>
          <ac:inkMkLst>
            <pc:docMk/>
            <pc:sldMk cId="2098028393" sldId="342"/>
            <ac:inkMk id="2" creationId="{37A360E9-C881-81D1-9B83-84D62B7FA0CF}"/>
          </ac:inkMkLst>
        </pc:inkChg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979754401" sldId="343"/>
        </pc:sldMkLst>
        <pc:inkChg chg="add">
          <ac:chgData name="Corcoran, Sean" userId="3f12d0a3-3c97-4340-8007-c8fe7e07551f" providerId="ADAL" clId="{42A9B70D-1635-442F-9E12-B7BB4FA35DB7}" dt="2024-10-16T13:29:34.649" v="129"/>
          <ac:inkMkLst>
            <pc:docMk/>
            <pc:sldMk cId="979754401" sldId="343"/>
            <ac:inkMk id="2" creationId="{66DB1647-1925-3386-81DC-9D2869716A07}"/>
          </ac:inkMkLst>
        </pc:inkChg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2129163747" sldId="344"/>
        </pc:sldMkLst>
        <pc:inkChg chg="add">
          <ac:chgData name="Corcoran, Sean" userId="3f12d0a3-3c97-4340-8007-c8fe7e07551f" providerId="ADAL" clId="{42A9B70D-1635-442F-9E12-B7BB4FA35DB7}" dt="2024-10-16T13:29:34.649" v="129"/>
          <ac:inkMkLst>
            <pc:docMk/>
            <pc:sldMk cId="2129163747" sldId="344"/>
            <ac:inkMk id="2" creationId="{528D500F-C0CD-7D77-4774-EE7C1ABC324D}"/>
          </ac:inkMkLst>
        </pc:inkChg>
      </pc:sldChg>
      <pc:sldChg chg="addSp delSp mod">
        <pc:chgData name="Corcoran, Sean" userId="3f12d0a3-3c97-4340-8007-c8fe7e07551f" providerId="ADAL" clId="{42A9B70D-1635-442F-9E12-B7BB4FA35DB7}" dt="2024-10-09T12:44:56.331" v="1" actId="22"/>
        <pc:sldMkLst>
          <pc:docMk/>
          <pc:sldMk cId="1928993225" sldId="353"/>
        </pc:sldMkLst>
        <pc:spChg chg="add del">
          <ac:chgData name="Corcoran, Sean" userId="3f12d0a3-3c97-4340-8007-c8fe7e07551f" providerId="ADAL" clId="{42A9B70D-1635-442F-9E12-B7BB4FA35DB7}" dt="2024-10-09T12:44:56.331" v="1" actId="22"/>
          <ac:spMkLst>
            <pc:docMk/>
            <pc:sldMk cId="1928993225" sldId="353"/>
            <ac:spMk id="4" creationId="{E1A812CC-BCE5-91BD-FCDC-C75F5B537932}"/>
          </ac:spMkLst>
        </pc:spChg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3502148635" sldId="358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3331445431" sldId="360"/>
        </pc:sldMkLst>
      </pc:sldChg>
      <pc:sldChg chg="addSp modSp mod">
        <pc:chgData name="Corcoran, Sean" userId="3f12d0a3-3c97-4340-8007-c8fe7e07551f" providerId="ADAL" clId="{42A9B70D-1635-442F-9E12-B7BB4FA35DB7}" dt="2024-10-09T14:08:37.587" v="31" actId="20577"/>
        <pc:sldMkLst>
          <pc:docMk/>
          <pc:sldMk cId="559406021" sldId="361"/>
        </pc:sldMkLst>
        <pc:spChg chg="add mod">
          <ac:chgData name="Corcoran, Sean" userId="3f12d0a3-3c97-4340-8007-c8fe7e07551f" providerId="ADAL" clId="{42A9B70D-1635-442F-9E12-B7BB4FA35DB7}" dt="2024-10-09T14:08:37.587" v="31" actId="20577"/>
          <ac:spMkLst>
            <pc:docMk/>
            <pc:sldMk cId="559406021" sldId="361"/>
            <ac:spMk id="3" creationId="{174116E4-85F9-EA0A-D0D3-27C5FF5274CD}"/>
          </ac:spMkLst>
        </pc:spChg>
      </pc:sldChg>
      <pc:sldChg chg="addSp modSp new mod">
        <pc:chgData name="Corcoran, Sean" userId="3f12d0a3-3c97-4340-8007-c8fe7e07551f" providerId="ADAL" clId="{42A9B70D-1635-442F-9E12-B7BB4FA35DB7}" dt="2024-10-16T13:05:44.077" v="128" actId="255"/>
        <pc:sldMkLst>
          <pc:docMk/>
          <pc:sldMk cId="1630609250" sldId="364"/>
        </pc:sldMkLst>
        <pc:spChg chg="add mod">
          <ac:chgData name="Corcoran, Sean" userId="3f12d0a3-3c97-4340-8007-c8fe7e07551f" providerId="ADAL" clId="{42A9B70D-1635-442F-9E12-B7BB4FA35DB7}" dt="2024-10-16T13:05:44.077" v="128" actId="255"/>
          <ac:spMkLst>
            <pc:docMk/>
            <pc:sldMk cId="1630609250" sldId="364"/>
            <ac:spMk id="2" creationId="{2E50EC03-3C5F-7FC6-2E4D-7E6B1ABFE2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/>
          <a:lstStyle>
            <a:lvl1pPr algn="r">
              <a:defRPr sz="1300"/>
            </a:lvl1pPr>
          </a:lstStyle>
          <a:p>
            <a:fld id="{1869763E-9318-4012-AA7F-6E7BA156B8A1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 anchor="b"/>
          <a:lstStyle>
            <a:lvl1pPr algn="r">
              <a:defRPr sz="1300"/>
            </a:lvl1pPr>
          </a:lstStyle>
          <a:p>
            <a:fld id="{79AC8E68-35D7-4121-8351-C33AF7989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2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0 32,'-20'89'129,"18"-43"-5,-10-7-63,6 1-33,-4-4-12,4 4-4,-3 0 0,5-4-12,-7-1-32,5-8-73,5 9-23,-15-18-5</inkml:trace>
  <inkml:trace contextRef="#ctx0" brushRef="#br0" timeOffset="203">26 740 64,'-12'42'113,"5"-18"-37,7-5-35,-6 2-17,6-2-16,0-2-16,5 1-53,1 7-52,-6-25-7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40.2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330 404 92,'32'30'165,"-32"-30"-8,16 28 0,-2-9-132,-14-19-13,18 29 4,-18-29-4,20 12 0,-20-12 0,16 0-4,-16 0 0,8-22 0,-8 22-8,-12-25 0,-3 19-4,-7-1-4,-5 7 4,-8 13 0,-1 9-4,-7 8 12,-2 11-4,1 8 8,-2 5 0,3 5 8,6-2-8,14 2 12,0-10-3,20 1-5,6-7 0,18-3-4,8-12 0,13-2 4,16-6-8,2-9-8,8-4-12,0-17-57,-1-9-88,8-3-16,-5-16-16</inkml:trace>
  <inkml:trace contextRef="#ctx0" brushRef="#br0" timeOffset="421">1008 690 40,'-82'53'169,"42"-31"-4,4 5-60,18 8-25,-1-9-27,18 12-13,1-12-16,20 2-4,4-6-8,9-2 0,5-13 1,1 1-5,-3-8 0,4-15 0,-9-3 0,-4-7-4,-7-4-4,-13-10-4,-7-1-4,-14-8 0,1-1-4,-10 5-1,0 4-7,-7 6 8,6 13-4,-3 8 4,8 13 0,0 0-20,19 22-61,0 1-72,0-9-4,15 7 0</inkml:trace>
  <inkml:trace contextRef="#ctx0" brushRef="#br0" timeOffset="796">1658 505 108,'-57'8'177,"17"5"-7,-6-1-33,1 15-77,-9-11-20,18 11-4,-1-8-15,12 5-5,6-5-8,19 0 0,9-3-12,11-1 4,5 1-4,0 2 4,7-1-4,-5 4 0,5-2 0,-8 1 0,0 4 0,-2-3 4,-8 2 0,2-5 0,-7-1 0,-2-1 0,-7 0 0,0-16 0,-13 22 0,-8-16-4,-4 2-8,-19-8-5,-1 8-47,-14-1-93,2-7-20,8 0-1</inkml:trace>
  <inkml:trace contextRef="#ctx0" brushRef="#br0" timeOffset="1357">2366 628 56,'5'-17'141,"-5"17"-40,6-21-25,-6 21-20,-11-12 5,11 12-21,-30 0-16,8 9-12,-9 2 4,-2 10-3,-3 3-1,7 14 4,0-5-4,7 10 8,6-4 0,16 3 4,5-6-12,16 2 9,10-14-9,15-5 0,5-11-4,11-8 0,-3-10 0,3-9 0,-10-9-4,-4-10 4,-15-3-8,-12-9 0,-16 0 4,-10-1-8,-13 8-4,-5 4 0,-6 9 0,-11 7-8,9 17-8,-7-5-33,15 22-80,-1 2-36,9-1-8,7 3-4</inkml:trace>
  <inkml:trace contextRef="#ctx0" brushRef="#br0" timeOffset="1856">2599 0 132,'-20'55'153,"-1"-19"9,-1 14-78,6 22-44,-11 8 1,-3 18-13,-7 3-4,2 13 0,-11-4-8,2 5 8,-5-5-7,1-4-5,-3-11 0,7-7-12,9-10-4,0-19-33,21-10-120,4-10-20,10-18-4,0-21-8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42.6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335 478 96,'24'43'161,"-15"-30"-12,-9-13-80,23 30-17,-23-30-20,19 7-3,-19-7-9,6-18-8,-11-1 0,-1 3-8,-7-3-4,-8 1-8,-1 10 0,-8 3 4,-6 12 0,-4 13 4,-3 7 8,3 15 4,-4 3 4,7 9 4,2 0 0,12 7 0,5-8 5,18-1-9,0-10 0,19-4-8,10-5 0,14-10-8,12-4-16,6-19-16,20 9-65,1-18-80,1-7-1,-1-10-23</inkml:trace>
  <inkml:trace contextRef="#ctx0" brushRef="#br0" timeOffset="390">865 633 144,'-90'62'166,"56"-24"-1,9 7-77,-2-12-31,19 14-13,0-14-16,18 5-8,4-7-4,15-4-3,-1-13-1,13-6-8,-2-8 4,5-14 0,-6-9-8,-3-2 0,-6-9 0,-12-5-4,-4-1-4,-13-6-4,-13 4-4,-9-1-9,1 11-3,-9-3-8,8 18-12,-13-4-9,14 19-15,-4 2-13,25 0-44,-14 24-36</inkml:trace>
  <inkml:trace contextRef="#ctx0" brushRef="#br0" timeOffset="749">1570 448 16,'7'-15'161,"-31"10"8,-5 12 4,-1 7-117,-21-6-15,5 16-13,-5-5-4,8 10-4,4-3-4,9 1-8,11-2 0,12-2-4,14-1-8,8-1 4,8-7-12,2 2 8,4 2 0,-2-4-4,3 5 4,-8-3-4,2 0 8,-8-2-4,-2 4 4,-3-2-4,-11-16 4,10 21 0,-10-21 4,-5 15-4,5-15-8,-32 15 0,8-6-4,-12-9-20,2 18-33,-15-13-56,-6 1-48,12 5-4</inkml:trace>
  <inkml:trace contextRef="#ctx0" brushRef="#br0" timeOffset="1248">2482 6 64,'-18'-14'165,"-14"28"0,16-4-60,1 22-45,-6 1-15,13 16-5,-8-1-8,16 18-4,-11 0-4,16 11-3,-5-2-9,14 5-8,-6-2 4,5 0 0,-1-4-4,4-6 4,-3-6-8,1-11-8,5-6-12,-15-21-65,5-7-76,-9-17-24,0 0-5</inkml:trace>
  <inkml:trace contextRef="#ctx0" brushRef="#br0" timeOffset="1623">2374 623 60,'-18'-6'157,"18"6"8,-28 16-80,-3-16-25,9 25-12,-19-10-3,11 17-9,-13-5-4,3 11-12,-7-3 0,7 3-7,5-3-5,2-4-33,10-7-132,7 4-20,2-12 0,14-16-8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0.3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116 0 76,'0'0'153,"0"0"-64,0 0-25,0 19-7,0-19-17,0 16 0,0-16-24,0 23-4,-6-8 0,6 2 0,-10-3 0,10 2-7,0-16-18,-7 19-7,7-19-32,0 21-57,0-21-40,0 0-20</inkml:trace>
  <inkml:trace contextRef="#ctx0" brushRef="#br0" timeOffset="281">50 400 24,'-9'53'108,"9"-30"-23,0-6-8,-1 5-17,1 3-12,-7-6-7,7 5-21,0-7-16,-6 4-12,6-2-37,0 2-51,0-21-45,6 30 0</inkml:trace>
  <inkml:trace contextRef="#ctx0" brushRef="#br0" timeOffset="484">5 910 48,'-3'49'125,"3"-23"-17,0-1-19,0-3-20,0 6-29,-3-2 0,3 1-28,0-2-12,0-1-16,5-2-28,-5-2-9,0-2-39,9 7-45,-9-25-12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0 88,'-5'57'145,"5"-33"-44,0-2-33,0 0-11,0 2-13,0-5-20,0 1-12,0 1-12,-1-4-16,1 6-32,0-9-29,0-14-60,0 33-16</inkml:trace>
  <inkml:trace contextRef="#ctx0" brushRef="#br0" timeOffset="219">36 574 136,'-6'49'129,"6"-27"-32,-5 3-20,-2-6-17,7 7-24,-5-6-12,5 2-16,-8 4-16,8-10-20,0 4-36,-5-4-41,5-16-48,0 33-8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5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0 136,'-12'75'97,"12"-42"-24,0 0-17,0-6-20,0 5-12,5-6-16,2 1 1,-2 2-26,-5-5-11,9 1-32,-2 7-81,-12-12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0 28,'-14'67'153,"2"-37"8,12 0-12,0 1-97,-6-6-20,4 5-3,2-6-13,5-3-16,-5-3-20,0-3-45,0-15-84,0 30-4,0-30-12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9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 24,'-12'73'149,"2"-47"4,10 4-8,6 0-89,-6-12-24,11 5-16,-8-5-3,7-1-18,-3 8-19,-7-9-24,11 7-61,-3 4-32,-8-6-16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2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0 32,'-20'89'129,"18"-43"-5,-10-7-63,6 1-33,-4-4-12,4 4-4,-3 0 0,5-4-12,-7-1-32,5-8-73,5 9-23,-15-18-5</inkml:trace>
  <inkml:trace contextRef="#ctx0" brushRef="#br0" timeOffset="203">26 740 64,'-12'42'113,"5"-18"-37,7-5-35,-6 2-17,6-2-16,0-2-16,5 1-53,1 7-52,-6-25-7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3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3766 64,'0'0'89,"0"0"-13,14 6-3,-14-6 3,0 0-24,16-16-7,2 16 3,-7-19-16,16 10 5,-8-12-9,11-1-8,1-7-4,5 0 4,4-7-8,1 4 0,-1-8-4,3 2 4,3-5-4,3 4 1,-2-6-5,7-1 0,-3 2 0,3 1 0,-3-5 0,3 4 0,-3-2 0,1 1 0,2-2 0,-1-1 0,-1 2 4,4-2-4,-2 1 4,-1 2-4,2-2 0,-4 5 0,-3 3-4,-2-1 4,-1 0-4,-4 4 4,1-4-4,-2 3 0,5-2 0,-1-1 0,-1-1 4,-2 1-4,6 3 0,-8 1 0,0 1 0,-4 6 0,-7 2 0,4 2 0,-7 0 0,3-1 0,-1 1 0,-2 1 0,0 5 4,3-5-8,-6 5 8,-2 2-4,0 1 0,-6 1 4,-14 15-4,25-22 4,-25 22-4,21-20 4,-21 20-4,19-18 0,-19 18 0,0 0-4,14-9 4,-14 9-4,0 0 0,0 0 4,0 0-4,0 0 4,-15 7 0,15-7-4,0 0 4,0 0 0,-16 8 4,16-8-8,0 0 4,0 0 0,-21 0 0,21 0-4,-21-8 0,21 8 4,-28-12-4,9 4 4,-2 5-4,2-4 4,0 6 0,1 1 0,2 0 4,2 0-4,14 0 0,-21 0 0,21 0 0,0 0 4,0 0-4,0 0 4,0 0-4,0 0 4,16 11 4,2-11-4,1 0 0,5 0 0,3 1 0,3-10 0,3 3-4,2-2 4,-1-2-4,-1 1 4,-3 2-4,-4 2 0,-6 5 0,-4 0 4,-16 0-4,8 13 0,-14 3 0,-7 3 0,-3 5 0,-3 6 4,-1 3-4,-4 4-4,-3 1 8,4 3-8,3-4 4,1-4 0,4-6-4,3-9-8,12 2-84,0-20-74,0 0-19,0-17-4,0-10 1</inkml:trace>
  <inkml:trace contextRef="#ctx0" brushRef="#br0" timeOffset="4040">3000 1344 12,'0'0'157,"0"0"-37,0 0-23,0-22-20,0 22-5,0 0-36,0 0-3,-6-20-13,6 20-8,0 0-8,-23-11 4,8 11-8,15 0 4,-29 5 0,10 3-4,3 3-4,-6 3 4,1 4 0,2 1 0,5 2-4,1-1 4,2 3 0,0 0 0,11-4 4,7-1-4,5-2 4,4-2-4,4-6 8,7-3-4,2-5-4,3-13 4,-2-3 0,-1-6 4,-4-3-4,-4-4 4,-5-9-4,-8 0-4,-4-5 0,-4-2 0,-8-2 0,4 4-8,-11 0 8,-1 0-8,2 7 4,-7 4 4,1 6-4,4 6 0,-3 7-4,3 2-8,16 11-12,-34-5-25,34 5-51,-9 21-61,9-21-1</inkml:trace>
  <inkml:trace contextRef="#ctx0" brushRef="#br0" timeOffset="4695">3220 1191 136,'12'53'162,"0"-26"-5,-19 3-73,7-11-88,0-5-68,0-14-69,0 0-16,0 0-4</inkml:trace>
  <inkml:trace contextRef="#ctx0" brushRef="#br0" timeOffset="4851">3216 909 68,'0'-23'177,"16"8"-20,-16 15 4,0 0-100,4 20-69,-4-20-53,0 0-76,19 29-28,-19-29-8</inkml:trace>
  <inkml:trace contextRef="#ctx0" brushRef="#br0" timeOffset="5085">3498 1199 108,'6'21'153,"-6"-21"-48,0 0-28,8 17-21,-8-17-16,-4-14-16,-6-8 1,5 3-9,-4-13-8,-1-3-4,2 0-4,3-3 4,5 2-4,5 4-4,10 6-12,-4 1-25,9 7-88,6 14-24,-10-6-16</inkml:trace>
  <inkml:trace contextRef="#ctx0" brushRef="#br0" timeOffset="5382">3791 952 72,'32'-16'153,"-21"-5"-8,14-1-68,2 9-57,-3-6 12,3 3-12,-8-6-12,-3 4-4,-3-1-4,-13 2 0,0 3-12,0 14 4,-26-18-12,4 18 8,1 6 4,-4 6 8,3 5 0,1 12 16,5-1 12,7 7-8,2-1 4,7 2 5,7-7-5,13-1 0,-5-7-4,13-4-8,-4-4-12,-2-13-32,7 0-77,3-5-56,-15-17-16,12 3 8</inkml:trace>
  <inkml:trace contextRef="#ctx0" brushRef="#br0" timeOffset="5741">4311 626 76,'22'14'169,"-22"-14"-16,0 0-88,0 21-9,0-21-24,0 0 9,0 0-13,10 16-12,-10-16-8,0 0 0,0 0-4,-22-15 0,22 15-8,-24-6 0,9 6 0,-4 0-4,5 13 4,-2 0 0,3 6 0,-1 4 4,1 8 4,5 2 0,-1 0 0,7 5 4,-3-1 0,10-4 0,5-6-4,7-8-4,2-9-16,4-20-12,15-1-49,-2-16-76,1-16-16,9-4-8</inkml:trace>
  <inkml:trace contextRef="#ctx0" brushRef="#br0" timeOffset="6115">4689 0 72,'-35'78'173,"14"-33"-16,4 7-88,15 11-9,-4-1-24,16 10-3,-3-10-5,11 3-16,-4-8 0,9-3-4,-4-5 0,-2-7-8,-1-3-28,-10-15-53,-1-5-88,3 3 4,-8-22-8</inkml:trace>
  <inkml:trace contextRef="#ctx0" brushRef="#br0" timeOffset="6365">4481 634 112,'46'-45'177,"-5"20"-15,9-5-90,-6-7-32,12 4-3,-9 0-41,0 1-69,-9-2-96,0 19-8,-16-4 8</inkml:trace>
  <inkml:trace contextRef="#ctx0" brushRef="#br0" timeOffset="6567">5049 442 149,'-29'89'169,"13"-51"-8,2-3-101,14 1-48,0-10-52,0-7-101,0-19-20,0 0 0</inkml:trace>
  <inkml:trace contextRef="#ctx0" brushRef="#br0" timeOffset="6739">5050 97 96,'21'8'93,"-21"-8"-133,14 43-97</inkml:trace>
  <inkml:trace contextRef="#ctx0" brushRef="#br0" timeOffset="6989">5281 313 96,'-46'54'109,"24"-22"-8,2-2-5,16 5-19,-7-10-13,14 9-32,5-15 1,11 0-17,-2-14 0,13-1-8,-4-15 4,7-5-4,-7-6-4,1-8 4,-8-3-8,-6-4 0,-4 1-4,-9-3 0,-6 11-4,-7-2 4,-3 9 0,-3 5-4,0 10-4,-2 6-4,7 5-12,-5-5-37,13 17-64,6 0-40,0-17-4</inkml:trace>
  <inkml:trace contextRef="#ctx0" brushRef="#br0" timeOffset="7301">5599 343 16,'29'59'189,"-24"-38"-4,-10-7-8,5-14-112,0 0-25,0 0-20,0 0 0,-8-32-12,13 4-4,-1-6-8,3-4-8,9 2 12,6-1-4,8 4 0,5 7 4,11 7 0,4 13 4,-3 4 0,3 20 8,-9 4-4,-6 11 1,-13 7-1,-7 1 0,-9 7-12,-16-13-97,2-3-68,5-4-8,3-28-13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22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3813 4646 68,'0'0'72,"0"0"-23,9-14-5,-9 14-12,0 0 5,0 0-1,0-19 0,0 19-8,-8-16 13,8 16-13,-9-22 0,9 22-8,-8-24-4,8 24-4,-13-29 0,5 13-4,-3-4 0,2-2 9,-4 0-9,0-4 8,-1 1-12,-4-4 12,1-1-8,-2 0 8,-5-3-12,3-2 8,-4-6-8,1-2 0,-11-4 4,-2-5-8,-5-2 4,3-1-4,-5-2 4,1 2 0,-2-1-4,2 2 0,2-1 4,1-1-8,-4-1 8,-2-1-4,1-1 4,-4 1-4,-2-4 0,2 2 8,1-3-8,2 4 4,0 4 0,6-1 1,-3 2-5,3 2 4,1-3 0,-3 1-4,3 4 4,0 1-4,-2 1 0,5-1 0,-3 2 0,4 1 4,-1 6-4,7-1 0,-3 0 0,4 1 4,-2-1-4,3 5 0,-5-1 0,2-5 0,-2 2 0,-3-1 0,5 0 0,-5 3 0,4-2 0,1 7 0,3-2 4,2 2-4,2 0 4,1 4-4,0-3 4,3 2-4,0-1 4,3 1-4,-2-1-4,3-1 4,0 2 0,4 0 0,-2 3 0,2 0 0,-3 2 0,4 4 0,1 5 0,9 16 0,-14-19 0,14 19 0,0 0 0,0 0-4,0 0 4,0 0-4,0 0 0,-15-11 4,15 11-4,0 0 0,0 0 0,0 0 0,0 16 0,0-16-1,0 0 1,0 0 0,0 0-4,0 0 8,0 0-4,0 0 0,0 0 4,0 0 0,0 0 8,0 0-8,0 0 8,0 0-8,0 0 4,0 0-4,0 0 0,0 0 0,0 0-4,0 0 4,0 0 0,15 22 0,-15-22 0,7 25 0,-7-7 0,8 1 4,-8 5-4,13 1 4,-13 7-4,10-1 0,-10 4 5,9 1-1,-6 5-4,-3-6 4,7-5-4,-7 0 4,6-8-4,-6-4 4,0-18-4,0 0 4,0 0-4,0 0 4,-5-35-4,-3 11 0,4-6 4,-6-5-4,2-2 0,-5 0 0,4 2 0,-1 4 0,1 1 4,1 3-4,2 3 0,1 7 0,5 2 0,0 15 0,-7-19 0,7 19 0,0 0-4,0 0 8,0 0-4,0 0 0,0 0 0,0 0 0,0 0 0,0 0 4,15 8-4,-15-8 4,24 11 0,-9-3-4,8-1 8,2 1-8,2-4 4,0-4 0,-1 5 0,-3-5-4,-2 0 4,-2 0-4,-19 0 4,24-5 0,-24 5 0,0 0-4,0 0 4,0 0-8,0 0 0,0 0-12,18-3-28,-18 3-57,0 0-76,0 0-5,-10 16-15</inkml:trace>
  <inkml:trace contextRef="#ctx0" brushRef="#br0" timeOffset="2558">0 1179 68,'19'0'161,"7"19"-4,-17 5-84,2-5-29,12 8-12,-4 1 0,6 10-3,-4-1-5,3 5-8,-4 0 4,3 2-8,-6-3-4,2-3-4,-3-6-16,-6-13-16,7 0-57,-17-19-76,0 0-8,0 0-4</inkml:trace>
  <inkml:trace contextRef="#ctx0" brushRef="#br0" timeOffset="2870">59 1114 24,'13'-39'145,"1"21"-25,-1 6-55,-2-6-13,11 10-7,-7 0-25,5 8-4,-1 10 0,2 2-8,-4 4 0,3 5-4,-6-1 4,-1 6 0,-2-4-4,-5 3 0,-6-1-4,-5-7 0,-7 2-8,-9-4-8,2 0-32,-11-7-25,3-8-72,6 11-20</inkml:trace>
  <inkml:trace contextRef="#ctx0" brushRef="#br0" timeOffset="3260">266 486 40,'-18'24'141,"18"-2"-73,0 0-15,8 13 11,-1-4-4,15 15-11,-1-5 3,10 10-16,-4-8-7,5 1-5,-5-8-12,-1-1 0,-3-9-8,-2-7-12,-3-4-16,-18-15-53,0 0-88,19 10-12,-19-10 0</inkml:trace>
  <inkml:trace contextRef="#ctx0" brushRef="#br0" timeOffset="3650">789 623 72,'-24'-6'85,"24"6"-33,-30 8-8,12 5-16,-6 1-7,2 8 3,-3 2 4,4 6 0,2-2 4,6 7 1,-4-6-5,17 2 12,-3-5-16,14 2-4,-2-9-4,7-1-3,5-15-1,3-3-8,-2 0 4,3-10-4,1-9 4,1-3-4,-8-6 4,0-4-8,-5-1 4,-6-4-8,-1 4 0,-1 1-4,-6 12 4,0 2-4,0 18 0,0 0 4,0 0 0,0 18 4,11-1 4,-5 4-4,9-1 4,1-1-4,0-1-8,1-9-13,7 6-19,-10-15-48,-14 0-70,29-15-11</inkml:trace>
  <inkml:trace contextRef="#ctx0" brushRef="#br0" timeOffset="4212">1008 537 68,'27'27'141,"-9"-4"-52,-7-6-13,6 7-11,-17-24-25,19 32 8,-19-32-20,8 17 0,-8-17-11,0 0-5,-11-16 0,11 16-4,-8-28-4,8 9-4,-6-8 0,6-2 4,0-3-4,10-8 4,-4 1-4,3 1 4,3 1 0,0 9 0,1 6-4,1 11 4,-14 11-4,26 17 0,-15 7 0,2 4-4,-1 1 4,-1 6 0,1-5 4,2-2-4,-5-9-4,1-5 0,-10-14-24,13 15-45,-13-15-96,0 0-4,11-19-8</inkml:trace>
  <inkml:trace contextRef="#ctx0" brushRef="#br0" timeOffset="4633">1348 260 120,'13'-25'165,"5"21"-3,-2-2-90,-7-10-32,15 7-7,-13-10-9,11 1-8,-9-2-4,1 2-4,-2-2-4,-5-2 0,-7 1-4,0 2 0,-9 2-4,-4 1-4,13 16 0,-33-10 0,12 20 0,-3 4 4,7 11 4,-2 10 4,6 8 0,13 6 8,-11 2 4,19 3-4,0-10 4,11-1 0,2-13-4,4-7 4,2-13-3,6-10-5,-1-19 0,3-5 0,0-3 0,-5-4-8,-1 0-4,-7-2-8,4 11-33,-17 3-84,2 3-56,-11 16 0,7-14-4</inkml:trace>
  <inkml:trace contextRef="#ctx0" brushRef="#br0" timeOffset="5663">162 2119 92,'13'16'121,"3"9"-32,-3-4-13,-2-4-15,8 10-21,-6-7 8,4 3-20,-9-9-8,5 3 9,-13-17-13,0 0-4,0 0 0,11-14-4,-17-11 0,-2-9-4,0-4 0,1-7-4,7-3 0,-3 5-4,3 7 4,11 3 0,5 6-4,3 14 4,4 8 0,0 10 0,0 11 4,1 6-4,1-1 4,-3 7 0,-4-1 0,2-2 4,-7-4-4,0-4-4,-4-2-4,-9-15-12,13 14-36,-13-14-97,0 0-20,0 0-5</inkml:trace>
  <inkml:trace contextRef="#ctx0" brushRef="#br0" timeOffset="6131">663 1681 88,'0'0'141,"0"0"-68,-11 16-5,11-16-20,-11 39-7,-3-17-1,7 14-4,-1-9-4,8 10 1,-9-7-5,14 1-8,1-7-4,7-2-4,1-11 0,8-4-8,1-7 4,2-7-4,-1-10 4,0-2 0,-7-8 0,-6-3-8,-11-3 5,0 3-10,-6 0 5,-7-2-4,-6 9-8,0 1 4,0 7-4,-3 4-4,7 11-4,-2 0-8,17 0-8,-19 11-25,19-11-44,0 29-48,0-29-16</inkml:trace>
  <inkml:trace contextRef="#ctx0" brushRef="#br0" timeOffset="6552">865 1747 108,'11'31'157,"-11"-16"-40,0-15-44,0 0-9,-16-7-28,5-12-3,6 0-13,-1-9-4,6 3-4,-8-6 0,8 0 4,0-2-4,8 5-4,2-1 0,-2 4-4,0 6 0,1 1-12,5 9-12,-6-5-24,5 14-57,8 0-72,-21 0-8,16 0 9</inkml:trace>
  <inkml:trace contextRef="#ctx0" brushRef="#br0" timeOffset="6926">1070 1491 157,'11'40'149,"-11"-40"-49,13 25-19,-13-25-21,0 0-24,0 0-11,0-25-13,0-2 0,0-5-8,0-6-8,0 2 4,2-4-8,-2 5 4,6 2-4,0 6 4,2 11-8,-8 16 12,16-6-4,-16 6 4,18 17-4,-10-1 4,1 0 0,2 1 0,-1-1 8,-10-16-4,19 18 8,-19-18-8,16 6 4,-16-6 4,0 0-4,17-10 4,-17 10-12,5-22 8,-5 6-12,0 1 12,-6-8-4,1 1 0,0-1-4,5 0 4,0 4-4,-5 0 4,5 4-4,0 15 4,16-18-4,-16 18 0,31 0 4,-16 8-4,1 0 0,2 3 4,-2 3-8,-2 4 0,2 1-12,-16-19-24,22 33-57,-12-14-84,-10-19 0,9 25 9</inkml:trace>
  <inkml:trace contextRef="#ctx0" brushRef="#br0" timeOffset="7488">1554 1035 112,'9'-24'169,"-9"5"-3,0 19-98,-8-16-28,8 16-12,-14 0-7,14 0-9,-22 21-8,7-4 4,-2 9 0,4-1 0,2 5-4,5-3 4,6 3 0,0-9 0,6 1 0,-6-22-4,30 21 4,-14-21-4,5 0 4,-2-12-4,-2 3 8,-1-8-8,-5-1 0,2-4 1,-7-3-5,-2-1-5,-4-1-3,8 5-4,-8-2 4,3 10 0,-3-2-4,0 16 4,0 0 0,19 0 4,-19 0 0,14 23 4,-3-9-4,-1 2-8,-10-16-12,19 27-21,-19-27-27,17 14-41,-17-14-48,15 0-24</inkml:trace>
  <inkml:trace contextRef="#ctx0" brushRef="#br0" timeOffset="7971">1736 464 132,'4'49'162,"8"-12"-1,9 10-93,-13-9-24,13 11-3,-4-8-17,9 3-4,-4-9-4,3 3-4,-4-10 0,-4-2-12,7-3-72,-5-8-97,-19-15-5,0 0-7</inkml:trace>
  <inkml:trace contextRef="#ctx0" brushRef="#br0" timeOffset="14445">3776 1774 24,'0'0'72,"0"0"1,0 0 3,0 0-15,0 0-5,0 0-16,0 0 13,0 0-9,0 0 0,0 20-12,0-20 1,0 0-9,-19 7 4,19-7-8,-14 12 0,14-12-8,-22 11 4,22-11-3,-23 13-1,23-13 0,-23 11-4,8-3 0,-1 2 0,-3-3 4,0 1-8,2 0 4,-4-5-4,-1 9 0,1-6 0,2 3-4,-3-1 4,-4 5-4,2-4 4,1 4-4,-6 1 4,5 1 0,-1 0-4,1-2 4,-3 3-4,3-2 4,3-1-4,-1 3 4,1 0 0,4 1 0,-1 0-4,-1 1 4,0-2 0,2 3-4,-2 0 0,0 0 4,-2-2-4,0 2 0,1-2 0,0-1 0,-2 2 5,0-3-5,4 0 0,4 1 0,-2-4 0,2 6 0,0-3 4,3 1-4,-2 0 0,5 0 0,-5-2 4,4 2-4,-3 0 4,3 0-4,1 0 0,-3-2 0,1 3 0,1-3 0,2 2 4,7-16-4,-17 27 0,17-27 0,-14 22 4,14-22-4,-10 19 0,10-19 4,-9 16-4,9-16 0,0 0 0,-13 18 0,13-18 0,0 0 0,-3 14 0,3-14 0,0 0 0,0 14 4,0-14-4,0 0 0,0 14 0,0-14 4,0 0-4,0 15 4,0-15-4,0 0 0,0 0 0,0 0 4,0 0-4,0 0 0,0 0 0,0 0-8,20 12-12,-20-12-85,0-14-68,0 14-21,19-25-7,-4 2-4</inkml:trace>
  <inkml:trace contextRef="#ctx0" brushRef="#br0" timeOffset="16005">2555 1057 132,'22'-38'141,"-22"38"-24,18-27-8,-18 27-33,0 0-15,17 0-17,-17 0-12,-14 40-3,-3-8-9,-2 9-12,-7 6 0,-1 10 0,-3 5 4,0 4-4,4-1 4,4 2-4,8-2 4,4 1 0,10-7 0,11-10-12,10-5 4,4-11-4,6-13 4,7-12-4,2-12 4,1-14-8,0-10 4,-3-13-4,-9-2 0,-8-1 0,-7-2-4,-14 5 4,0 8 0,-19 9 0,0 11 4,-8 13-4,0 5 4,-3 14 0,4 5-4,2 9 4,4 0 0,4 2 0,5 0-8,1-5-16,10 2-28,-2-17-77,2-15-57,24 13 1,-5-29-8</inkml:trace>
  <inkml:trace contextRef="#ctx0" brushRef="#br0" timeOffset="16520">3012 1038 104,'-40'67'173,"18"-28"-7,1 10-78,-13-3-31,12 13-13,-3-10-4,14 9-8,0-12 1,11 2-13,0-10 0,17-3-4,2-12-8,10-7 0,6-11 0,3-5-4,-2-14 0,-1-10 0,0-6 0,-4-8 0,-8-11-12,-7-5 8,-14-3-12,-2-5 8,-16 4-8,-5 2 8,-3 10-4,-3 12 4,-3 8 4,-5 12-4,10 14 0,1 10 0,3 5 0,2 3-8,10 4-12,-6-8-37,15 5-64,7-3-56,-7-16-12,12 16 21</inkml:trace>
  <inkml:trace contextRef="#ctx0" brushRef="#br0" timeOffset="16957">3233 728 32,'-45'13'161,"31"7"8,-4 5-72,1-7-29,6 12-28,-1-6-3,12 7-13,0-4-8,15 0 0,-3-6-4,11-1-4,1-7 0,6-5-4,-2-8 0,3-8-4,-3-5 8,-4-4-4,-6-8 0,-7-1 4,-11-4-4,0 0-4,-11 2-4,-10-1-16,3 13-76,-9 7-82,-4 1 1,2 17-12</inkml:trace>
  <inkml:trace contextRef="#ctx0" brushRef="#br0" timeOffset="18080">4008 2257 68,'0'0'141,"0"0"-65,15 7-7,2 3-5,-17-10-7,32 13 3,-16-13-12,19 17-7,-13-11-5,16 9-4,-4-9-4,7 8-11,-1-7-1,9 5 0,-3-4-8,3 2 0,2-2 0,0 1 0,-3 2-4,0 2 0,-7-1 0,2 6-4,-5-1 0,-1 2 0,-4 3 4,-4-1 0,-1 1-4,-4 2 4,0-2-4,-2-1 4,-3 1-4,2 0 0,0 0 0,-1 0 0,-1 0 0,-1 1 0,-2 2 4,0 0-4,-2-1 0,-1 1 0,-2-2 4,0-3-4,-3-1 0,1-2 0,-2 0 0,-7-17 0,11 24 0,-11-24 0,9 24 0,-9-24 0,8 28 0,-8-13 0,0-15 0,11 27 4,-11-27-8,7 20 8,-7-20-4,0 0 0,6 17 0,-6-17 0,0 0 0,0 0 4,0 13-4,0-13 0,0 0 0,7 21 4,-7-21 0,0 0-4,0 0 0,0 0 0,0 0 0,0 0 0,0 0 0,0 0 0,0 0 0,8 12 0,-8-12 0,0 0 0,0 0 0,0 0 0,0 15 0,0-15-4,0 0 4,0 0 0,0 0 0,0 0 0,0 0 0,0 0-4,0 15 0,0-15 0,0 0-8,0 0 0,0 0-4,0 0-4,0 0-20,0 0-49,-20-12-88,20 12 0,-19 0-5</inkml:trace>
  <inkml:trace contextRef="#ctx0" brushRef="#br0" timeOffset="19843">4648 1972 68,'0'0'173,"17"-7"-16,-4-4-52,9-17-49,21 7-7,-3-18-9,23 7-12,-6-8 0,9 7-4,-6 0-7,-4 16-9,-12 7 4,-12 15-8,-16 11 0,-13 12-4,-16 4 4,-2 7-4,-13 2 4,-2-3 0,3 0-8,-1-9 8,7-5-4,21-24 0,-13 22 0,13-22-4,32-7 0,-8-2 0,9-2 4,2 1-8,0 7 4,2 3 0,-7 8 4,-8 10 0,-6 5 0,-6 4 4,-6 5-4,-5 1 4,-9-1-4,-1-2 4,-3-3-4,-2-5 4,-5-3-4,-3-3 4,-1-5-4,-4-5-8,4 5-8,-4-12-25,13 10-39,-3-1-93,19-8-5,-19-5-11</inkml:trace>
  <inkml:trace contextRef="#ctx0" brushRef="#br0" timeOffset="20373">5671 1546 4,'-27'0'161,"8"19"8,-14 10-24,-4-7-73,12 10-23,-5-10-13,12 6-4,5-9-12,13-4-4,0-15 0,26 11-3,1-11-9,5-5 4,1 5-4,4-3 0,-5 3-4,-2 6 0,-3 6 0,-3 4 0,-5 3 0,-3 5 4,-4-2-4,-4 3 0,-1 2 4,-7-2 0,0-1-4,0 0 4,-12-5-4,0 2 0,-3-1-8,-7-6-8,5 10-41,-15-13-64,-1 0-56,4 2-8,-6-8-4</inkml:trace>
  <inkml:trace contextRef="#ctx0" brushRef="#br0" timeOffset="20763">5636 1632 132,'59'-73'178,"-24"38"3,-1-3-12,-11 2-129,22 10-12,-10-4-15,2 5-9,-4 6-16,-9 0-17,3 13-55,-7-2-89,-20 8-17,21-21 1</inkml:trace>
  <inkml:trace contextRef="#ctx0" brushRef="#br0" timeOffset="21044">6390 728 24,'-51'28'157,"21"-9"-16,-5 15-61,0-6-11,11 10-5,-6-13-24,24 9-3,6-15-21,14 0 0,8-11-4,13-2 0,3-9 0,5-5-4,2-10 0,-6-4 0,-7-9-4,-8-1 0,-16-1 8,-8-2-8,-8 8-4,-14 6 5,-8 10-10,-4 5-11,4 20-28,-10 8-121,12 1-12,4 5-5</inkml:trace>
  <inkml:trace contextRef="#ctx0" brushRef="#br0" timeOffset="30794">542 2711 32,'0'-22'112,"13"3"-11,-13 19-8,10-18-13,-10 18-7,0 0-9,-15-19-15,15 19-13,-25 5-12,7 5-8,-9 1-8,-1 4-4,-2 9-4,-5 5 4,1 6-4,1 4 4,3 9 0,6 10 12,2 0-8,12 7 5,2-5-5,16 0 4,6-7-4,13-7 0,7-16 4,10-15-8,4-15 4,8-19-4,-4-14 4,0-10-4,-4-14 4,-6-4-8,-12-7 0,-10-7-4,-15 0 0,-14-4-4,-7 4 4,-14 7-8,-2 14 0,-11 7 0,3 22 0,-3 9-8,10 24-17,-4 6-23,15 19-65,3 5-52,5-3-4</inkml:trace>
  <inkml:trace contextRef="#ctx0" brushRef="#br0" timeOffset="31325">657 2342 124,'-45'106'174,"20"-36"-25,-4 22-57,-14 4-23,8 24-13,-9-1-20,6 14 1,-2-12-17,10 8-4,-4-12-8,4-6-8,10-12-16,-9-23-61,11-8-80,7-11-20,0-17-12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19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481 696 153,'16'-9'153,"-23"-14"-61,7 23-19,0-17-1,0 17-11,-11-21-25,11 21-8,-14-20-4,14 20-8,-26-23 4,12 17-7,-10 1-1,-2 5-4,-4 3-4,-6 10 0,-5 5 0,-2 7-4,-2 4 0,3 2 4,1 8-4,8 2 4,2-1-4,10 6 4,9-2-4,12-4 8,9 1 0,9-4-4,14-8 0,12-6 0,9-12 0,11-11 4,1-11 0,10-9-4,-9-11 0,1-7 4,-11-6-4,-8-7 0,-13-6-4,-16 1 0,-9 1-4,-13 2 0,-10 9-4,-9-1 0,-9 15 0,-4 4-8,2 23-16,-12-6-49,7 17-80,4 8-24,2 1 0</inkml:trace>
  <inkml:trace contextRef="#ctx0" brushRef="#br0" timeOffset="577">535 0 140,'-16'32'154,"8"3"3,8 14-89,-19 0-20,11 25 1,-11 5-13,6 15 0,-11 1-16,5 8 5,-3-1-9,-5 3-4,-5-6 4,5-1-4,-8-9 0,3-1-8,3-12 8,2-6-12,2-13 0,7-11-12,12 0-40,-5-20-105,11-26-21,16 0-7,0-23-8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50.1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1243 8,'16'8'161,"-16"-8"4,0 0-52,0 19-57,16-5-20,-16-14 0,24 34-3,-13-12-9,8 10-4,-1-6 0,-4 4-8,1-6 4,-3 0-12,-5-5 0,1-2 8,-8-17-8,0 18 5,0-18-9,0 0-9,-21 14-11,0-18-24,21 4-61,-14 11-72,-4-11-12,18 0 1</inkml:trace>
  <inkml:trace contextRef="#ctx0" brushRef="#br0" timeOffset="452">565-10 88,'-19'0'177,"19"0"1,-8 22-70,8-22-43,0 45-21,0-17-12,11 16-4,5-1-11,8 12-1,0 3-4,7 1-4,-1-3-4,4-1-4,-3 1 0,0-2 4,-7-6-4,-3-6-4,-6-6 8,-3-9-8,-4-3-4,-8-24-8,9 29-29,-9-29-39,0-16-93,0 16-13,-5-22-11</inkml:trace>
  <inkml:trace contextRef="#ctx0" brushRef="#br0" timeOffset="826">700 506 144,'-31'20'174,"18"-3"-1,5 9-105,-19-4-19,11 16-13,-16 2-4,12 13-4,-8-2-8,8 3 1,4-3-5,0 1-8,8-7 0,1-8-8,7-9-8,0-28-37,0 20-128,0-20-12,0 0-12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16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10 351 52,'0'19'173,"0"-19"-4,-17 21-24,17-21-68,0 0-25,8-16-12,14 3-3,1-15-13,16-4-8,5-12 0,7 4-4,3-6-4,0 5 0,-1 5-4,-8 11-4,-12 14 0,-9 11 0,-24 0 0,16 26 0,-16 0 0,-6-1-4,6 0 4,0-2 4,11-8 0,13-5-4,9-15 4,14-11-4,7-4 4,7-6-4,-1-2-8,-5-7-8,2 15-36,-28-9-61,-5 15-68,-24 14 0,9-16-9</inkml:trace>
  <inkml:trace contextRef="#ctx0" brushRef="#br0" timeOffset="546">486 155 64,'19'-11'181,"-19"11"-12,0 0-12,10 17-88,-23 1-29,5 23-12,-11 3 1,-2 18-13,-6 4 4,-5 12-8,-6 1 4,3 6 0,-4-9-4,7-1 0,7-12-4,11-9 0,14-13 0,12-11-4,20-19-4,13-11 4,12-8-12,4-11-16,9-3-145,-11-5-4,-7-3-20,-8 1-5</inkml:trace>
  <inkml:trace contextRef="#ctx0" brushRef="#br0" timeOffset="2324">940 634 28,'14'0'177,"-14"0"0,19 13-4,-4 3-96,-15-16-37,22 20-4,-22-20-3,22 16-13,-22-16-8,19 14-4,-19-14 0,0 0 0,0 0-4,0 0 0,-6-22-4,6 22 0,-32-14-4,11 14 0,-6 0-4,2 8 4,-6 14 4,1 3-4,3 15 8,3 4 0,3 0 0,8 6 0,9-5 4,8 3-4,11-13 4,12-4-4,10-12 0,7-6 0,7-13-8,4-13-12,5 4-40,-5-13-114,-11-12-15,-5-2-4,-11-7-4</inkml:trace>
  <inkml:trace contextRef="#ctx0" brushRef="#br0" timeOffset="2792">1364 652 8,'19'-11'161,"-19"11"12,20 19-4,-20 6-88,-7 0-49,7 12-8,0-1 4,0 8-8,-13-1-4,10 1-4,-5-4-8,4-7-4,-3-1-20,7-32-24,-9 20-101,9-20-28,0 0-12</inkml:trace>
  <inkml:trace contextRef="#ctx0" brushRef="#br0" timeOffset="3026">1406 628 24,'19'-35'153,"-9"18"16,10 10-12,3 7-97,-4 0-23,6 4-17,-2 4-8,-6 12 0,-9 5-8,-3 5 4,-10 5-4,-6 6 0,-10-1 4,-1 1 0,-7-3-4,5-2 0,4-7 0,7-1 0,13-13 0,0-15 0,21 19 0,4-19-4,10-2-8,2-4-32,11-2-97,0 0-32,-7-6-12,-1 1 9</inkml:trace>
  <inkml:trace contextRef="#ctx0" brushRef="#br0" timeOffset="3385">2302 473 136,'-55'17'166,"12"1"3,0 2-4,3 7-129,-9-6-12,10 10-8,-2-8 9,14 3-13,3-3-4,8-1-8,8-5 4,8-17-4,6 24-4,-6-24 4,32 16-8,-11-8 0,1 3 0,1 1 3,-3-1-3,-1 4 8,-3-3-8,-3 6 4,-3-1 0,-2 2 8,-8-5-4,6 2 0,-6-2 0,0-14 0,-9 27-4,-6-19-12,4 8-16,-15-16-32,9 8-89,-4 0-21,-6-8-11</inkml:trace>
  <inkml:trace contextRef="#ctx0" brushRef="#br0" timeOffset="3791">2723 506 88,'21'-20'177,"-21"20"1,-26-8-33,1 28-73,-23-2-28,5 13-3,-12-4-13,11 13-8,-6-5 0,15 3-16,10-4 4,9 0-8,9-9 0,15-1-4,8-4 0,8-4 0,8 1 0,0-6 0,1 4 0,-2-6-4,2 5 4,-4-1 4,-5 1 0,-6 2 0,-18-16 0,6 25 4,-12-10-4,-9-3-4,-9 2-8,-8-2-4,-1 8-25,-15-9-51,6 3-85,-1 4-9,0-9-3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21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65-9 197,'-20'0'189,"20"0"-8,0 0-7,40 19-126,-4-19-28,17 0-4,4 0-12,6 0 8,4 0-12,-2-5-8,-4 13-36,-23-8-117,-6 4-16,-10-4-9,-22 0-11</inkml:trace>
  <inkml:trace contextRef="#ctx0" brushRef="#br0" timeOffset="250">0 333 233,'27'22'181,"7"-22"1,15 0-17,19-4-145,2-9-8,13 5-4,-2 8-28,3-9-137,-22 0-12,2 9-9,-21-15-11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23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39 165,'54'-26'173,"-36"20"-48,-18 6-33,20-8-31,-20 8-17,0 0-12,-27 29-12,2 5-4,-15 9-7,-1 15-1,-14 10-4,3 15 8,-7 5-4,8 8 8,3 2-8,13-1 4,8-12-4,18-7 4,14-17-4,17-10-4,16-23 0,11-11-4,12-24 4,9-11 0,0-12-4,-3-8 0,-8-6-4,-12-3 0,-16 1 4,-16 2-4,-15 12 0,-20 8 0,-14 10 0,-7 14 8,-8 5-8,-9 12 4,4 10-4,3 3 0,7 3 0,9 4 0,16-4-8,3-10-20,25 9-69,9-11-72,4-13-12,12-8 3</inkml:trace>
  <inkml:trace contextRef="#ctx0" brushRef="#br0" timeOffset="484">918 723 153,'11'54'173,"-20"-26"0,-14-3-12,-2-7-117,10 5-36,0 3-28,-5-15-60,3-5-85,17-6-5,0-14-11</inkml:trace>
  <inkml:trace contextRef="#ctx0" brushRef="#br0" timeOffset="718">1330 198 153,'-19'11'181,"19"-11"-4,14 7-20,5-15-101,23 8-35,9 0-5,8 0-4,6 0 0,2 9-8,-5 2 0,-13 10 0,-14 7-4,-17 10 4,-25 11 0,-14 5 0,-18 6-4,-11 2 8,-8 2-4,-3-1 0,4-7 0,12-1-12,12-9 8,18-7 0,15-10 0,24-7-4,16-11 4,11-11-4,19-2-12,0-24-53,5 0-96,8-4-16,-5-6-12,0-5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24.5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20 657 4,'17'17'165,"-2"15"8,-15-5 0,-7 5-92,12 17-41,-11-3-4,4 11-4,-7-6 5,2 8-21,-4-13 0,3-3-4,0-16 0,8-10 4,0-17-8,0 0-4,10-35-4,4-8 4,8-20-4,5-18-8,8-15 0,7 3-12,2 5 12,-1 7-4,0 13 0,-6 16 0,-4 28 12,-8 24 0,-9 22 4,-6 10 0,-12 9 0,9 5 0,-7 0 0,4-1 4,-4-10-4,12-5 0,0-13-4,9-7 4,0-10 0,2-10 0,3-10 0,3-7 0,2-8-4,3-8 0,-3-5-4,1 1-4,8-4 4,-8 8-4,3 9 4,-7 7 0,-1 13-4,-4 14 12,-9 16-4,-1 16 8,-13 8-4,0 7 4,-2 1 0,2 6 4,-8-2-4,2 1-4,6-7 0,-7-7-4,7-4-12,-7-11-16,18 3-73,-11-27-68,25 13-24,-3-23 7</inkml:trace>
  <inkml:trace contextRef="#ctx0" brushRef="#br0" timeOffset="624">1560 404 229,'-20'62'177,"-1"-25"13,0-4-62,9 21-91,-9 3-5,10 10-8,-7-2-4,12 0-8,1-5-8,5-6 0,0-4-16,0-20-8,11 0-28,-11-30-85,0 0-48,0 0-9,0-32-15</inkml:trace>
  <inkml:trace contextRef="#ctx0" brushRef="#br0" timeOffset="827">1482 371 76,'10'-86'185,"-5"40"1,9 1-13,4 12-73,-1-16-67,18 12-5,0 1-12,10 12-4,-9 10-4,5 14 0,-4 8-8,-8 11 0,-6 9 4,-5 9-8,-7 1 4,-8 3-4,-4 0 4,-4-1-4,-3-5 4,-11-5-16,1-3-8,-18-16-57,1-3-84,-7 2-20,-2-4-8</inkml:trace>
  <inkml:trace contextRef="#ctx0" brushRef="#br0" timeOffset="1358">2225 814 132,'5'-27'145,"-5"9"-44,-5 1-61,-8-1-19,-4 4-9,-7 1 0,0 2-8,-9 7 4,-4 8 4,-3 4 12,-1 15-8,-5 0 4,1 12 4,-1 0 1,8 8-1,2-6-4,12 9 4,5-8-4,19 3-4,0-4 4,17-6-7,7-5-1,14-10-8,3-10 4,5-6-4,2-13 0,3-7 0,-3-9-8,-4-7-4,1-4-4,-9 3 0,-1 9-1,-11-1-7,0 12 8,-3 6 8,-9 11 4,-12 0 8,23 27 0,-11-2 4,-4-1 9,8 3-9,-2 0-4,14-2-4,-1 5-28,-4-7-138,9-14-11,-2-4-8,-4-8-4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31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-3 429 88,'-23'0'189,"23"0"-7,0 0-94,13-39-23,21 13-17,1-19-8,23-3-12,9-10-19,6 3-1,4 2 0,-2 7-4,-12 13-4,-7 11 0,-18 22 4,-15 12-8,-17 17 4,-6 8 4,-14 9-4,3 3 4,-1-1 4,8-2-4,4-11 4,27-10 0,10-17 0,19-9 0,10-18 0,14-5-4,7-8-4,-2-6-8,-2 4-12,-20-4-16,1 21-69,-25 0-84,-22 6-9,-17 11-3</inkml:trace>
  <inkml:trace contextRef="#ctx0" brushRef="#br0" timeOffset="437">763 402 52,'24'-22'177,"-24"22"-4,19 5-64,-19-5-37,0 28-27,-18-2-13,1 18 0,-14 5 0,1 15-11,-11 0 3,0 9-8,-8-7 4,6 5-4,5-6 4,7-5-12,13-10 0,12-7 0,17-15-8,13-6 4,24-17-4,9-5-8,18-10-24,-4-7-121,14-5-24,5-5-24,-10-3-1</inkml:trace>
  <inkml:trace contextRef="#ctx0" brushRef="#br0" timeOffset="983">1188 1148 140,'14'0'182,"-7"25"-1,-2 0-84,-17-8-45,12 17-12,-8-6 5,8 13-17,-9-2-12,2 2 0,-6 0-8,1 0 0,0-2 0,1-7-8,0-2-16,-5-14-12,16 4-41,-19-20-56,19 0-64,-10-14-8,10-6 4</inkml:trace>
  <inkml:trace contextRef="#ctx0" brushRef="#br0" timeOffset="1201">1116 1310 56,'16'-82'185,"-5"41"-20,5 8-36,-1-11-44,21 18-25,-11-11-16,18 14-19,-9 2-5,6 11-8,-5 3-4,-1 11-4,-10 9 0,-8 12 0,-10 1-4,-6 11 4,-13 2-4,-4 2 4,-2-5 0,-4 4-4,1-8 4,4-3-4,3-10 0,11 0 0,4-19 4,22 22-4,1-14 0,9-1 4,6 1-4,2-4-8,9 7-20,-11-11-57,4 0-88,0 0-12,-4 0-8</inkml:trace>
  <inkml:trace contextRef="#ctx0" brushRef="#br0" timeOffset="1716">1949 533 177,'-13'8'197,"13"-8"-12,13 16-88,-13-16-45,48 0-15,-9 0-17,12 0-8,4 6-4,-1-6-16,10 5-24,-17-10-73,-5 4-76,-12 7-13,-30-6-3</inkml:trace>
  <inkml:trace contextRef="#ctx0" brushRef="#br0" timeOffset="1919">1951 758 241,'3'32'185,"18"-24"-7,19-8-70,21 8-67,-2-8-21,15 0-16,3 4-57,-1-4-112,-9-11-16,-6 11 0,-16-12-15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35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34 268 52,'-13'-23'173,"13"23"-48,0 0-24,0 31-17,0-13-19,8 25-17,-8 1-16,0 18-4,0 0 5,5 17-9,-5-4-4,0 4-8,-8-7 0,6-9-4,-7-7 0,1-9-4,8-10-12,-7-15-12,14-1-24,-7-21-105,0 0-37,0 0-7,0-32-4</inkml:trace>
  <inkml:trace contextRef="#ctx0" brushRef="#br0" timeOffset="359">329 319 24,'0'0'185,"0"0"-4,24-28 0,-14 5-108,29 19-37,-2-11-4,11 15-3,-2 4-13,2 10-8,-9 8 0,-5 11-8,-12 12 4,-22 3 0,-21 5-4,-6 3 0,-14 0 0,-4 2 8,-6-4 0,7-3-8,4-6 8,13-6-4,13-9 4,19-6-8,19-8 12,15-8-16,14-18 4,13-7-12,17 1-93,3-4-68,-5-9-20,0 2 0</inkml:trace>
  <inkml:trace contextRef="#ctx0" brushRef="#br0" timeOffset="1123">1156 430 80,'19'56'173,"-11"-21"-48,-2 14-56,-6-4-5,8 18-20,-8-9-3,0 3-13,-6-11 0,4-3-12,-4-13 12,6-6-12,0-24 5,0 0-13,0-19-4,3-16 0,8-11-12,0-19 4,5-8-21,2-6 17,6 9-12,-9 3 4,8 16 0,-4 10 0,0 25 8,-19 16 4,22 27 4,-16 5-4,-2 6 8,-1 5 0,3 0 4,-1-4 0,1-10 4,5-10 0,-11-19-4,24 6 0,-8-22 0,2-9 0,6-8-4,-1-9-4,1-2-8,-2-7-4,4 10 0,-7 1-4,3 20 4,-22 20 0,24-12 4,-16 31 4,-3 10 8,-5 14 4,5 5 0,-1 6 4,-5-5 0,9 3 0,-8-7-4,11-3 0,-6-5 0,-1-10-16,3 1-20,-7-28-69,-5 15-76,5-15-8,0 0-4</inkml:trace>
  <inkml:trace contextRef="#ctx0" brushRef="#br0" timeOffset="1716">2084 403 120,'0'62'178,"-8"-22"-1,-3-5-40,6 17-97,-11-6-12,16 8-4,-9-8 0,9-1-15,0-12 3,0-3-16,-2-4-4,2-26-17,7 20-7,-7-36-4,0 1-4,-4-25 3,9 0 1,-10-25 8,5-8 4,5-9 36,-5-7 12,16 8 4,-8-7 4,14 19 5,-6-3-1,14 23-4,-11 4-4,9 18-8,-6 8-7,-2 10-9,-4 9 0,-16 0-4,23 30-4,-15 0 4,-2 10-4,-6 4 4,9 2 0,-7 4 0,-2-3 0,0-4 4,0-6-4,0-6-4,-6-8 0,6-23-13,-27 30-31,-4-30-53,0 6-80,-3 5-4,-1-1-4</inkml:trace>
  <inkml:trace contextRef="#ctx0" brushRef="#br0" timeOffset="2293">2628 797 153,'0'-17'149,"-16"2"-49,-3 3-43,-2 13-13,-12-12-16,-1 16 4,-7-5-3,6 21-1,-8-6-4,10 12-8,-1-4 8,17 7-4,-1-5 9,18 2-17,12-5 0,8-4-8,6-9 4,13-1 0,-2-8-4,4 0 4,-1-12-8,0-3 4,-10-5-8,-6-7 4,-5 3-4,-3 0 4,-5 5-12,-11 2 8,0 17-4,0 0 0,0 0 4,14 31 0,-9 1 0,1-5-61,2 6-92,16 5-20,0-19-8</inkml:trace>
  <inkml:trace contextRef="#ctx0" brushRef="#br0" timeOffset="3136">3440 262 16,'13'33'173,"3"-6"4,-10 10-64,2-16-49,17 17-11,-6-19-21,8 5-4,-6-12-4,1-4-4,-7-11-8,-15 3 4,16-30-7,-23 14-5,-10-5-4,-2 4 0,-10 4-4,-9 13-9,-5 7 9,-5 12-4,-3 14 4,4 7 8,-4 9-4,2 10 16,1-1-3,13 7-5,6-6 8,18 1-4,11-6 0,13-4 0,14-11-4,16-7-4,12-15-8,1-17-20,19 8-61,-7-19-80,-4-16-28,-4-4-5</inkml:trace>
  <inkml:trace contextRef="#ctx0" brushRef="#br0" timeOffset="3557">3937 538 108,'-35'32'169,"16"-10"-16,4 18-84,-17-5-13,19 19-11,-11-13-1,19 13-12,-3-9-4,15-3-8,4-10 1,8-3-9,5-18-4,9-11 4,4-10-8,3-12 0,-6-10-4,-2-9 0,-5-10-8,-6-6 0,-7 3 0,-14-3 0,-8 11-4,-6 5-1,-3 14-3,-4 5 8,2 17 0,-3 5-4,2 17-20,0-7-32,20-10-98,-8 31-7,8-31-12</inkml:trace>
  <inkml:trace contextRef="#ctx0" brushRef="#br0" timeOffset="3931">4505 397 169,'-53'22'181,"23"2"-4,-3 5-108,-8-9-33,14 14-8,-4-7-8,15 3 0,8-6-8,15 1-4,6-6-4,9 5-4,6-4 4,3 1-4,-3 1 9,1 5-9,-10 3 4,-3-1-8,-10 0 12,-6-2-12,-8 0 8,-3-5-4,-5-5 0,-3-2-8,-3-7-9,-10-8-31,11 7-61,-6-7-68,-4 0-4,5 0-8</inkml:trace>
  <inkml:trace contextRef="#ctx0" brushRef="#br0" timeOffset="4321">5371 94 157,'-40'0'177,"-7"24"4,-18 3-100,9 23-29,-16-2-12,12 20 0,-5-7-11,19 12-1,6-5-12,15 0 0,12-6-4,13 2 0,16-14-4,9-2-4,10-11 4,3-9-8,4-14 4,-4-9-8,3-10-4,-12-10 0,-1-8 0,-15-5 0,-8-4-4,-10-1 0,-6 12-4,-15 0 8,-2 15-4,-7 4 4,2 9-4,-2 9 8,1 11 0,7 3-9,6 11-27,4-8-81,12-6-52,12 2-8,7-16-4</inkml:trace>
  <inkml:trace contextRef="#ctx0" brushRef="#br0" timeOffset="4742">5753 324 112,'-85'41'165,"33"1"-48,-7-3-48,13 17 3,-13-5-15,23 12-13,-1-7-8,18 6-8,6-12-4,13 3-7,15-14-5,12-5-4,6-10 0,10-10 0,3-14-4,2-11 0,1-15-4,-5-5 4,-5-11-8,-11-10-4,-7-7-4,-12-4 0,-9 2-4,-8 6 3,-3 14-3,-11 2 0,3 19 0,-8 7 0,8 21-12,-10 0-29,12 14-59,6 5-49,0-6-17</inkml:trace>
  <inkml:trace contextRef="#ctx0" brushRef="#br0" timeOffset="5164">5993 5 144,'-56'35'109,"23"-16"-16,14 16-21,-5-7-11,19 11-1,-1-9-16,15 6-7,4-14-5,14 1-12,0-12 0,11-6-4,-8-13 0,4-4-7,-9-15-5,-4-3 0,-9-6-8,-12-5 0,-11 4-5,-11-4-23,3 19-52,-11 4-98,-15 4 1,2 14-4</inkml:trace>
  <inkml:trace contextRef="#ctx0" brushRef="#br0" timeOffset="5944">6740 454 140,'8'22'166,"-8"-1"-50,11 1-39,-11-22-13,6 29-11,-6-29-21,0 0-8,0 0-8,0 0-4,0 0 0,-27-27 0,6 11-3,-4 0-14,-7 3 1,-8 5-8,-6 8 8,-4 18 0,-8 4 0,1 12 4,-3 8 0,7 14 8,1 1 12,12 5-11,10-2 7,14 2-4,10-9 0,18-3-4,14-7 4,9-9-12,12-15 0,3-10-20,10 2-37,-8-15-92,7-12-36,-1-7-8,-11-10 1</inkml:trace>
  <inkml:trace contextRef="#ctx0" brushRef="#br0" timeOffset="6349">6962 640 124,'-51'46'174,"18"-21"-66,15 20-23,-10-7-9,18 11-19,-7-12-9,17 7-20,9-14 9,12 0-25,3-12 4,9-13-8,4-10 0,4-8 0,0-12-8,-6-10 0,-4-8-8,-8-9 0,-7-2-4,-16-2 4,0 5-8,-17 0 3,1 18-3,-6 6 4,-2 13 0,-2 14 8,1 9-4,6 4-12,11 11-16,-6-8-53,4 0-84,18 6-4,-8-22 4</inkml:trace>
  <inkml:trace contextRef="#ctx0" brushRef="#br0" timeOffset="6724">7460 483 157,'9'-18'169,"-9"18"4,-17 18-97,-13-9-39,4 14-9,-9-1-8,0 11 0,0-6-8,7 6 0,7-4 4,13 0-12,8-2 0,11-7 1,7 1-1,12-2-4,0-2 8,2 2-8,-4 0 4,-2 4-8,-4-4 8,-9 0-4,-2 0 4,-5-2-4,-6 1 0,-8-4 0,8-14 0,-30 17 0,11-5-12,-6-9-5,6 13-51,-15-5-97,-1-11-16,5 9 3</inkml:trace>
  <inkml:trace contextRef="#ctx0" brushRef="#br0" timeOffset="7176">7674 167 68,'-24'-6'181,"24"6"-12,18 0 1,-18 0-134,41-7-16,-11 7-12,5 0 0,0 10-4,2 2 0,-12 6 0,-7 6 0,-15 1 0,-11 4 0,-8 1 4,-11 3-4,-8-3 0,2 0 0,-1-6 0,9-3-4,8 0 0,12-7-12,14 0 0,9-4-4,7 4 0,5-5 0,4 6-4,-9-4 4,-1 6 4,-10 2 16,-7 5 0,-7 2 8,-16-4 0,0 6 4,-6-4 0,3 5 4,-10-7 4,12 3-8,-3-6 0,8 5-7,4-3-5,8-21-12,-11 32-49,-2-17-88,13-15-40,0 0-4</inkml:trace>
  <inkml:trace contextRef="#ctx0" brushRef="#br0" timeOffset="7660">8294 345 32,'-28'0'185,"-11"8"-4,-7 6 4,10 13-124,-21-8-21,20 13-12,-4-7 5,15 4-17,14-4 0,12-1-8,11-2-4,9-4-4,4-1 4,3 2-4,0-1 0,3-1 4,-6 0-8,-5 4 8,-4-2-4,-4 7 4,-2 1 0,-1 3 0,-1-2 4,-4 1-8,-5-1 8,2-1-8,0-4 4,-5-1-8,-7-6 4,-11-4-4,0-1-4,-12-6-8,6 3-28,-12-13-69,3 1-72,1-4 3,7-10-19</inkml:trace>
  <inkml:trace contextRef="#ctx0" brushRef="#br0" timeOffset="8034">8123 494 56,'61'-51'185,"-29"30"-4,-6-2-3,-2 0-118,7 17-28,-7-8-12,5 9 1,-7-5-21,-4-7-25,1 12-39,-19 5-109,8-31-4,-8 10-9</inkml:trace>
  <inkml:trace contextRef="#ctx0" brushRef="#br0" timeOffset="8299">8437 18 40,'-16'-10'153,"16"10"-61,-19 14-23,3-7-5,8 12-3,-12-5-1,12 10-24,-7-5 5,15 10-13,0-7-4,8 0-4,4-3-4,7-1 0,3-11-3,7-5-1,-7-4-8,2-12 4,-7-5 0,-3-5-4,-14-6 0,0 0 0,-14 0-8,-2 3 4,-3 5-4,-3 6-4,1 11-4,-7-1-49,7 12-100,7 11-24,-4-1-8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45.3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22 153,'-26'-6'189,"9"0"0,17 6-20,0 0-116,24 0-25,11 0-8,13 0 0,15 0-8,11 0-4,12 0 0,6 0-8,2-10-16,1 17-32,-23-7-117,-8 0-16,-16 0-13,-25-7-3</inkml:trace>
  <inkml:trace contextRef="#ctx0" brushRef="#br0" timeOffset="265">-7 321 213,'0'18'181,"29"-18"13,23-8-25,23 2-145,8-9-8,20 9 0,4-5-16,4-2-125,5-2-36,-1 5-24,-9-2-4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52.4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0 160 132,'30'-36'166,"-30"36"3,21 0-73,-21 0-35,8 20-21,-10-1-16,2 15 0,-6 1-3,6 6-9,0 2-4,-7 5-4,-1-2 0,4-2 0,4-9 0,-7-6-4,7-8 4,0-21 0,23 11 4,5-18-4,7-10-4,7-2 4,4-5 0,2 2 0,0 1-8,-5 0-4,-5 10-12,-16-5-12,4 16-33,-26 0-56,0 0-60,0 0-12,11-14 17</inkml:trace>
  <inkml:trace contextRef="#ctx0" brushRef="#br0" timeOffset="375">457 0 24,'-5'17'169,"1"10"8,-9 8-8,0 11-120,11 21-13,-10 6 0,12 18 0,-15-4 1,9 17-13,-5-7-8,4 1-4,-2-9 0,-1-9-4,4-13-4,6-12-8,0-10-12,-6-26-28,15-5-105,-9-14-41,0 0 9,22-11-12</inkml:trace>
  <inkml:trace contextRef="#ctx0" brushRef="#br0" timeOffset="655">675 669 132,'29'43'178,"-21"-21"11,-8 2-24,-11-3-109,14 4-35,-3 4-34,-2-13-67,2-16-81,16 17-20,-16-17-1</inkml:trace>
  <inkml:trace contextRef="#ctx0" brushRef="#br0" timeOffset="999">1593 249 24,'37'-44'169,"-31"18"4,4 4-4,-5 8-104,-23-17-33,5 14-8,-14-2-8,0 9 0,-11 1-12,-2 9 4,-6 0 4,-2 16 0,0 1 1,5 13-1,3 4 0,9 4-4,11 0 4,9 2-4,18-7 0,15 2-4,10-11 4,11-13-8,3-3 8,10-8 0,-4-9-4,-2-6 0,-7-2 0,-8 1-4,-8-2-4,-11 7 0,-16 11 0,0 0-4,0 16 4,-8 13-4,-3 12 4,-4 13 0,1 8 8,6 11-4,-1 1 4,9 0 0,0-4 0,6-6 0,-6-8-8,5-18-12,6-2-28,-11-36-69,0 0-64,0 0-5,8-38-19</inkml:trace>
  <inkml:trace contextRef="#ctx0" brushRef="#br0" timeOffset="1498">2071 152 92,'16'0'181,"-11"26"1,-10-2-9,-11 3-113,16 19-20,-6 3-11,6 19-1,-10-1-4,9 9-8,-6-6-4,7 7-4,-8-6-4,8-9 0,-1-3-36,-9-16-133,10-16-16,0-13-9,0-14-7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54.4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-1 321 153,'19'62'157,"-11"-22"0,-8 9-85,6 24-44,-1-1 9,5 9-5,-10-8-4,0 2 0,-10-15-8,10-4 9,-13-25-17,7-11 4,6-20-4,-16-27-4,16-20-4,2-13-8,13-11 4,3-12-8,7 5 4,6-1-8,4 13 8,-2 9-4,4 22 0,-4 15 4,-4 20 0,-5 11 0,-10 11 4,2 8 0,-6 7 0,-4 2 4,-1-4 0,1-3 4,-1-11 0,3-5 0,-8-16 0,27-13-4,-8-11 0,8-11 0,5-12-8,-4-14-12,4-2-4,-1-7-1,2 14-7,-9 2 12,0 17 0,-13 14 8,-11 23 4,17 23 12,-18 19 8,10 13 0,-9 7 4,10 8 5,-5-1-13,7 1 0,1-13-4,3-13-16,6 2-41,-12-19-108,-10-27-20,27 10-12,-17-24 1</inkml:trace>
  <inkml:trace contextRef="#ctx0" brushRef="#br0" timeOffset="593">1209 274 104,'20'63'181,"-15"-12"-7,-5 6-5,-6 4-125,12 15-8,-6-1-7,6 7-9,-6-10-8,5-2 0,-5-15-4,7-9 0,-7-17 0,0-29 0,0 0-4,0-22 0,0-28 0,1-16 0,-1-20-4,0-11 0,0-10 0,8-1-4,0 5 4,2 6 0,7 14 0,1 15 0,2 19-4,-1 12 8,1 13-8,-5 12 0,0 9 0,-1 3 4,-14 0 0,19 30 0,-14-8 0,6 7 0,-4 6 0,5 3 4,-7 1-4,11 1 0,0 2 0,-2-8-4,-1-3 4,-2-4-8,-5-10-4,-6-17-4,-22 18-8,-14-23-25,5 5-47,-13 0-86,-6-6 1,3 6-8</inkml:trace>
  <inkml:trace contextRef="#ctx0" brushRef="#br0" timeOffset="1170">1985 666 140,'34'-24'170,"-34"24"-1,11-19-16,-21 2-117,10 2-16,-11-2-8,-8 4-4,-5 0-4,-8 7-4,-3 6 0,-9 6-4,-1 9 4,-2 4 4,2 9-4,5 11 8,8 4-4,10 7 5,6-4-1,16 2 4,5-2-4,14-6 0,5-10 0,9-11 0,6-12-4,4-7 4,3-24 0,-5-3-4,2-10 4,-6-6-8,-6 0 4,-7 2-4,-8 8 0,-3 6 0,-13 27-8,14-15 8,-6 30-4,3 10 0,4 21-24,-2 0-141,15 4-9,10 2-7,4-4-8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0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52,'0'0'161,"0"0"4,0 0-28,22 5-52,-22-5-29,27 0-16,-6 1-3,13-2-13,-4 1-8,11 0-4,1 0-12,-2 0-12,5 11-49,-10-5-96,-7-6-16,-2 0-12,-8-6 0</inkml:trace>
  <inkml:trace contextRef="#ctx0" brushRef="#br0" timeOffset="280">32 179 189,'40'5'165,"-4"-5"4,4 0-72,0 0-77,11-4-16,2 3-56,4 1-97,-12-8-9,-3 8-7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5.8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138 172 4,'14'-2'165,"-14"2"8,0 0-68,0 0-17,0 15-27,7 8-13,-12-6-12,5 16 4,-7 1-11,7 16-5,-19 2-12,5 9-4,-5 0 4,-5 0-4,2-7 0,2-1-8,4-13 4,3-9-4,13-13 4,0-18 0,18 0 0,5-12-4,9-11 4,8 2-4,2-5 4,4 1-4,-3 4 4,-3 1-8,-4 8 0,-10 2-8,-4 10-16,-22 0-16,24 0-33,-24 0-40,0 0-64,0-16-12,0 16 5</inkml:trace>
  <inkml:trace contextRef="#ctx0" brushRef="#br0" timeOffset="390">620-14 4,'0'-26'165,"0"26"8,-19 48 0,19 1-113,-18 2-15,9 20-9,-7 9-4,6 16 0,-9 1-7,5 15-5,-3-3 0,1 9-8,-13-6 0,4 3-4,-2-16 0,0-5 4,5-15-12,0-20 4,9-8-16,2-26-12,17-4-36,-6-21-89,8-16-41,11-9-3,0-11-4</inkml:trace>
  <inkml:trace contextRef="#ctx0" brushRef="#br0" timeOffset="702">883 990 169,'11'43'185,"-11"-23"-4,0-2-16,0-2-141,0 1-24,0-17-44,0 0-109,32-7-24,-15-9-8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6.9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404 279 76,'38'-19'177,"-19"4"-8,-3 2-68,-16-17-36,8 10-17,-19-17-12,1 7-12,-15-9-8,-4 14 0,-7-1-7,-4 9-9,-6 9 4,-7 8-4,-1 18-4,3 9 8,5 8-4,10 3 0,6 6 4,14 4 0,16-3 4,14-1 0,18-9 0,11-3 4,6-8-8,9-6 8,2-10-8,-3-8 0,-4-7-4,-12-2-4,-8 1 4,-11 0-8,-7 8 0,-15 0 0,0 24 4,-13 8 0,-3 15 0,-3 14 0,0 12 4,2 7 4,-6 4 0,9 4 0,0-10 0,14-7 0,-5-13-4,5-15-8,11-7-45,-11-17-112,0-19-16,24-28-8,-11-7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7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0-6 132,'19'-5'166,"-19"5"3,23 19-93,-30 2-19,10 23-13,-11 2-4,8 22-4,-8 2-7,8 20-5,-4-5-8,4 10 0,-7-10-4,7-4-8,0-10-4,0-16-20,13-11-113,-5-13-44,-5-13-12,-3-18-5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8.4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70 718 76,'0'-21'173,"0"51"-20,-6 1-84,12 26-17,-14-2-16,7 18 5,-11-2-9,12 7-8,-15-10-4,8-3-4,-6-20 4,7-9 1,-2-20-5,8-16-8,0-24 4,10-17-4,4-22-4,10-17-4,6-10-4,11-2 4,-1 5-4,5 6 0,-2 14-4,-8 23 0,-5 27 0,-6 17 4,-10 23 0,-9 14-5,-5 6 5,0 7 0,0-4 8,0 0 0,0-11 5,3-9-1,-3-26 0,27 0 0,-3-23 0,3-12-4,5-20 0,6-10 0,2-14-8,3-4 0,1 4 0,-14 6-8,2 21 4,-13 10-4,-4 30 3,-15 12 5,11 38 4,-7 14 4,-8 10-4,4 11 9,3 0-1,6 6 0,-1-6-4,4-2 0,-1-6 0,-7-12-12,11-7-25,-9-23-31,10 4-69,-6-12-48,-10-15-8</inkml:trace>
  <inkml:trace contextRef="#ctx0" brushRef="#br0" timeOffset="608">1296 537 56,'5'97'169,"-14"-43"0,5-2-52,4 21-61,-12-9-7,10 8-13,-7-18 0,9 7-12,0-19 1,0 1-13,-5-16 0,5-9-4,0-18 0,0 0 0,0-43 0,0-11-4,-5-24 0,7-23 0,-2-25-4,0-11-4,1-6 4,10 7-4,0 13 4,2 16-4,5 27 4,-2 31-4,4 32 4,-2 22 0,-1 17 4,-2 11-4,4 10 0,-3 6 0,-1 5 0,5 0 4,-3 1-4,-1-2 0,-2-3 0,-3-5 4,-1-7-4,-10-10 4,0-1-12,-14-12 0,-6-1-16,-14-14-29,8 17-27,-18-6-93,-3 2-13,9 1-15</inkml:trace>
  <inkml:trace contextRef="#ctx0" brushRef="#br0" timeOffset="1123">1921 997 60,'31'-30'137,"-31"3"8,-8 0-101,4 3-24,-8-1 0,-11 9 1,0 5-1,-9 11 4,-5 0 8,2 14-8,-11 5 4,11 14 5,0-2-5,13 11 0,3-7-8,19 8 0,0-8 0,17 3-7,7-14-1,11-4 0,0-12-4,8-8 0,-5-8 0,-3-4-4,-1-10 0,-7-4 0,-7 1 0,-1 4-4,-6 4 0,-13 17-4,18-16 4,-18 16-4,20 20 0,-9 3 0,5 10-8,0-6-24,8 8-134,5 4-11,1-8-8,0-6-4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10.2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728 0 92,'7'20'169,"-7"-20"-4,0 0-76,-7 32-49,7-32 1,-14 38-9,-9-21 0,1 16-4,-16-1-8,-4 7 5,-16 4-9,-4 1 0,-13 5-4,6 3 0,-2-8-4,7 1-4,4-11 4,10-3-4,15-9 0,8-4 0,27-18 0,-18 20-4,18-20 4,34 6-4,0-6 4,12 10-4,12 2 0,4 2 0,14 4 4,3-1-4,6 9 0,-2 4 4,-4-2-4,-9 4 0,-11 2 0,-3-4 0,-15-4 0,-11 4 0,-13-8 0,-4-3 4,-13-3-4,0-16 0,6 16-4,-6-16-4,0 0-24,0 0-105,0 0-40,0 0-16,15-18-9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11.5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488 430 140,'13'-23'162,"-13"23"-58,-10-16-47,10 16-1,-16 0-16,1 16-3,-11-2-17,-1 11-8,-16 10 0,-3 13-8,-6 6 8,-2 9 0,-2 2-4,7 13 8,3-5-8,11 3 0,11-11 8,24 1-3,6-10-9,23-4 4,14-14-8,11-8 4,8-8 0,3-12 0,-2-10-4,-4-11 0,-10-11-4,-7-4 0,-17-7 0,-14-5 0,-11-2 0,-8 5-4,-9 9 3,-8 5-3,-4 13 0,-6 8 4,-2 11 0,4 7 0,4 12-4,2-2-4,15 10-28,-4-11-53,16-1-76,9 2-4,7-10-4</inkml:trace>
  <inkml:trace contextRef="#ctx0" brushRef="#br0" timeOffset="468">912 1095 92,'-22'35'169,"14"-15"-12,-9-6 0,-1 2-140,18-16-50,-9 22-108,18-4-20,-9-18 0</inkml:trace>
  <inkml:trace contextRef="#ctx0" brushRef="#br0" timeOffset="686">1199 454 136,'0'0'174,"17"-14"3,7 9-8,3 0-137,21 5-16,2 7 0,16 1-3,-6 1 3,-1 7-8,-8 3 0,-16 8-8,-15 6 4,-21 4-4,-11 7 0,-15 4 0,-12 1 0,-9 6-4,-1-1 4,1-3-4,7 0 4,9-8 4,13-4-4,14-7 0,13-7 0,19-9 4,8-3-4,14-13 0,9 0-12,-4-19-21,11 11-35,-13-14-101,-1-7-16,0-1-5</inkml:trace>
  <inkml:trace contextRef="#ctx0" brushRef="#br0" timeOffset="1076">2268 682 104,'-32'102'169,"16"-40"-3,-3 6-66,-8-14-56,19 8-7,-12-18-9,15-1 0,-6-21-8,11-9 4,0-13-11,0-18-1,13-15-8,-1-16 0,9-19-8,4-15-4,10 1-9,2-4 1,6 9 4,-7 5-4,2 21 4,-4 15 4,-4 22 4,-11 22 8,-6 14-4,-7 6 4,-7 7 0,5 5 0,-4-7 4,7 2-4,-7-8 4,11-2-4,-11-25 4,19 18 8,-19-18-8,33-18 1,-10-5-1,2-11 0,4-9-8,-2-6 0,6-3-8,-3 1 0,2 7-5,-13 4-3,0 20 4,-19 20 8,22 0 0,-17 19 8,-5 20 4,-5 10 0,-1 4 8,4 9-3,2-5-1,0 3-8,0-9 4,0-4-12,11-6-8,-11-20-49,13-3-100,-13-18-24,24 7 0</inkml:trace>
  <inkml:trace contextRef="#ctx0" brushRef="#br0" timeOffset="1669">3228 738 8,'-32'90'169,"21"-36"16,-6-3-16,1-2-92,11 16-41,-6-14-4,11 4-8,-10-17-4,10-6-3,0-16-5,0-16 0,7-16 0,-3-16-4,-4-23 0,8-16-4,-1-25-4,-6-19 0,12-15 0,-5-5-4,8 2 4,0 6-4,1 16 0,1 19 4,-4 24-4,0 25 0,-3 27 4,-11 16-4,18 14 0,-13 9 4,3 8 0,-2 9 0,8 1 0,1 4 4,-1 5-4,7-1 0,1 2 0,2-2 0,-2-6 4,-5 0-4,-4-5 4,-5-5-8,-10-3-4,-9-14-12,-1 8-41,-30-14-68,-1 1-52,-1 0-12,-10 0 13</inkml:trace>
  <inkml:trace contextRef="#ctx0" brushRef="#br0" timeOffset="2215">3717 935 4,'-15'-26'145,"-3"21"4,-9 5-69,-6-11-40,2 21 1,-10-7 3,8 19-4,-10-3-8,16 11 5,-6 0-9,13 9-4,1-6 0,13 6 0,6-5-8,19-1-3,3-9-5,12-2 0,4-12-4,8-10 4,2-8-4,6-10-4,-7-14 0,-7-4-4,-3 0 0,-7 1-4,-6 5 0,-12 7 0,-12 23 0,0 0 3,11 21 5,-11 17 5,0 5-5,0 3-21,12-2-132,2 7-20,3-10-4,9-4-8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14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1437 784 153,'46'-8'169,"-27"17"-4,-12 23-93,-7 0-43,-7 21-5,-7 4 0,-3 21 4,-15-1-4,2 15-8,-15-8 8,2 1-11,-3-15-1,10-10 0,4-19-4,11-16 0,21-25-4,0 0 0,16-52 0,24-13 0,16-23-8,10-20 8,7-7-8,5-1 4,0 9-4,-8 12 0,-11 24 0,-12 28 0,-13 37 0,-15 30 0,-13 28 0,-6 20 4,-6 14 4,-4 10 0,2 1 0,3-7 0,10-14 4,9-13-4,6-24 8,11-18-8,7-26-4,10-22 8,6-25-4,6-17 0,-6-33-4,-4-13 4,-1-15-4,-13-2 0,-2 7 0,-11 9 0,-3 23-4,-14 17 0,-6 35-8,0 25-8,0 35-20,0 2-41,-2 17-96,13 11-16,-3 0 3</inkml:trace>
  <inkml:trace contextRef="#ctx0" brushRef="#br0" timeOffset="608">2922 997 36,'-13'-35'133,"-26"12"4,2 20-97,7 12-8,-13 5 4,10 21 9,-15-3 11,13 25-8,-8-5 5,16 19-17,2-14 0,17 9-12,8-15 1,14-1-13,15-16 0,22-15-8,7-19 4,15-18-4,-3-13 0,0-14 0,-10-13-8,-10-5 4,-17-9-8,-23 1 4,-18 10-4,-16 2 0,-13 16-4,-10 10-5,2 22-35,-10 11-109,10 10-24,9 10 3</inkml:trace>
  <inkml:trace contextRef="#ctx0" brushRef="#br0" timeOffset="1201">4798 493 64,'51'-8'181,"-51"8"-20,-35 17-8,-6 15-104,-32 0-21,-3 12-4,-20 0 0,6 12-8,-5-4 4,14 1-7,6-5-5,21-5 0,17-9-4,22-4 0,24-6-4,21-7 0,19 1 0,17-1 0,5 4-4,2 4 4,0 2-4,-8 3 4,-9 0 4,-18 2-4,-16-1 0,-22-4 0,-11-3 0,-22-4 0,-13-4 4,-13-3-8,-9-2 4,-12-6-8,7 1 0,0-6-17,14 5-19,2-15-36,29 10-94,12-9-7,16-7-4</inkml:trace>
  <inkml:trace contextRef="#ctx0" brushRef="#br0" timeOffset="1653">5373 207 92,'-8'49'173,"-13"-11"1,1 3-66,7 24-63,-9 3-5,12 19-4,-9-7-4,19 12 1,-8-7-13,8 4-4,-1-7-4,9-3 0,-8-11-8,11-5 0,-6-9 0,-5-10-8,8-7-4,-8-12-12,12 0-20,-12-25-61,0 0-80,0 0-9,10-30-7</inkml:trace>
  <inkml:trace contextRef="#ctx0" brushRef="#br0" timeOffset="1965">5902 1010 32,'-45'90'173,"9"-39"-8,4 6 0,10-4-133,-5-10-32,8-18-52,19-25-101,0 0-16,6-20 4</inkml:trace>
  <inkml:trace contextRef="#ctx0" brushRef="#br0" timeOffset="2121">5916 627 193,'10'-23'173,"-10"23"-4,17 8-60,-18 14-121,1 12-49,0 1-104,0-6 4,9 2-16</inkml:trace>
  <inkml:trace contextRef="#ctx0" brushRef="#br0" timeOffset="2309">6448 950 56,'33'118'193,"-26"-45"-12,-7 5 1,-7-4-118,6 25-20,-7-10-11,8 12-9,-16-4-8,8-1-4,-8-11-8,2-2 0,-4-11-8,-5-18-12,8-3-24,-15-28-85,13-8-56,-1-15-13,7-21-3</inkml:trace>
  <inkml:trace contextRef="#ctx0" brushRef="#br0" timeOffset="2558">6443 893 144,'29'-127'178,"-7"78"11,2 21-40,-2-4-113,13 20-12,0 4-3,8 14-5,0 10-4,6 14-4,-1 6 0,4 15-4,-3 4 0,0 7 4,-2 1-8,-16 2 4,-5-2-4,-12-4 4,-14-7-4,-21-11 4,-15-8-4,-20-8-4,-23-10 0,-15-15-16,-3 16-45,-6-18-108,0-6-20,11-1 0</inkml:trace>
  <inkml:trace contextRef="#ctx0" brushRef="#br0" timeOffset="18735">1703 93 12,'163'14'16,"-68"-6"-4,17-3 4,11 0-12,9-4 8,17-1-4,10 5 4,13-5 0,13 0-4,3 5 4,13-5-4,7 1-4,7 6 0,5-7 0,4 4-4,-3-4 0,-1 8 0,1-1 5,-8-1-5,-7-1 4,-10-1-4,-3 1 0,-10-3 0,-9 2 0,-13-4 4,-7 0-8,-14 2 8,-7-2-4,-14-6 0,-14 6 4,-5-10-4,-10 5 0,-4-2 4,-3 0 0,-4 3 0,-9-4 4,1 1 0,-4 3 0,-10 4 4,-1-5-8,-12 5 0,-6 0 4,-7 0-4,-3 0-4,-7 5 4,-4-5 4,-2 7-4,-15-7 4,23 15-4,-23-15 4,24 28 4,-13-4-8,0 6 4,-1 9-3,-2 10-1,-2 11-4,-1 8 4,0 10 0,-5 4 0,6 10 4,-6 1-4,0 0 12,0 4-4,0 1 0,-1-3 0,1 1-4,-12-3 4,5 1-4,-1-6 4,0-2-8,-3-7 0,6-8 0,-2-10-4,7-8 4,0-12-4,0-8 0,0-11 0,0-8 9,0-14-5,0 0-4,0 0 0,0 0-4,0 0 4,-11-16 0,11 16-9,-22-20 1,5 9 8,-7 0-4,-8 1 4,-5 1 0,-5 1 0,-14 1 0,-6 1 4,-9-2-4,-10 0 4,-11 0-4,-12 1 0,-7 0 4,-16 2 5,-11-1-5,-16 6 0,-13-1 0,-11-6 4,-7 7 4,-17-1-4,-6 7 12,-13-6-8,1-2 0,-12 7-4,-6 3-4,-9 0 0,-8 5 0,-4 1 0,-2 0-4,0 3 4,1-1-4,4-3 0,7-2 0,4-5 4,15 1-4,8-4 0,3 3 4,4-4-4,9 4 0,9 0 0,6 2 4,15-3 0,9 1-4,15-1 4,20-7 0,15 2 4,18 0-3,20-1-5,15-2 4,15 3-4,17-7-4,13 7 4,19 0 0,0 0 0,0 0-5,7-23 5,10 13 0,5-2 0,2-4 5,5-8-5,1-3 0,-3-12 4,-3-10-4,-4-19 0,-2-19 0,-2-22 0,-7-19-4,-2-18-1,-7-12-3,0-2 8,1 9-4,4 8 4,-5 18 4,0 21-4,10 20 13,-10 20-13,6 13 8,-6 13-12,6 5 12,-6 4-12,0 10 8,0 5-4,0 14 0,0-17 0,0 17 0,0 0-4,0 0 0,0 0 0,0 0-1,0 0-3,0 0 8,21 9-4,-21-9 4,35 7 4,-8-1-4,12-6 0,12 0 8,21 0-8,18-14 0,23 4-8,17-9-20,27-5-113,21 4-16,10-13-16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T" name="resolution" value="1" units="1/dev"/>
        </inkml:channelProperties>
      </inkml:inkSource>
      <inkml:timestamp xml:id="ts0" timeString="2024-10-16T13:11:28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6T13:29:33.455"/>
    </inkml:context>
  </inkml:definitions>
  <inkml:trace contextRef="#ctx0" brushRef="#br0">22789 7332 0,'0'0'15,"0"0"-15,0 0 0,-51 98 0,38-30 0,13-68 0,0 0 0,-24 70 0,24-70 0,-20 64 0,9-5 16,7-2-16,43-12 0,-39-45 0,0 0 0,14 48 0,-14-48 0,0 0 0,19 70 0,-19-70 0,0 0 0,0 0 0,0 0 0</inkml:trace>
  <inkml:trace contextRef="#ctx1" brushRef="#br0">14799 3587 911 0,'0'0'0'0,"0"0"0"0,0 0 0 0,0 0 0 0,0 0 2352 0,0 0 384 0,0 0 80 0,-8 0 0 0,8 0-1280 0,0 0-256 0,-7-3-48 16,7 3-16-16,-10-5-272 0,3 2-64 0,1 0-16 0,6 3 0 0,-9-1-288 0,9 1-48 0,-10-4-16 0,3 2 0 0,7 2-208 0,-10-3-48 0,0 2-16 0,3-1 0 0,7 2-112 0,-10 2-128 0,3-1 176 0,-1 2-176 0,-2 1 256 0,3-2-64 0,0 2-16 0,-1-1 0 0,1 5 112 0,-2-4 32 0,2-1 0 0,-1 3 0 0,2-1-32 0,1 1 0 0,-1 1 0 0,6-7 0 0,-7 3-144 0,7-3-16 0,-4 4-128 0,4-4 192 0,-6 5-64 0,6-5 0 0,-4 6-128 0,4-6 192 0,-3 6-32 0,3-6-16 0,-4 8 0 0,4-2 0 0,-4 2 0 0,4-2 0 0,0 2 0 0,0 2 0 0,0-2 0 0,0 2 0 0,0-3 0 15,0 3 0-15,3 0-16 0,-2 1-128 0,3-1 192 0,-2-1-64 0,-1 3-128 0,2-1 160 0,1-1-160 0,-1 1 160 0,-2 0-160 0,2-1 0 16,1 0 0-16,-1-2 0 0,1 2 0 0,2-3 128 0,-2 3-128 0,-1-2 0 0,5 1 0 0,-2-1 128 0,0-1-128 0,-1 3 0 0,2-3 0 0,0 3 128 0,0-2-128 0,-1 1 0 0,1-1 128 0,0 2-128 0,0-3 0 0,-2 0 128 0,4 1-128 0,-5-1 160 0,4-1-160 0,-2-2 160 0,1 3-160 0,1-3 160 0,-1 0-160 16,3-2 160-16,-3 2-32 0,3-3 0 0,0 1 0 0,-3 2 0 0,3-4 96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13:3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16555 9270 25503 0,'56'-6'1136'0,"-13"3"224"0,13-1-1088 0,10 0-272 16,14-2 0-16,5-1 0 0,4-3 304 0,6-1 0 0,6-3 0 0,1 0 0 0,0-4-112 0,2 0 0 0,-3-3-16 0,-3 0 0 0,3-3-176 0,-51 12 0 0,9-4 0 15,0-1 0-15,4-1 0 0,0-3 0 0,3 0 0 0,-2-2 0 0,2-3 176 0,49-26-48 0,-25 9-128 0,-19 2 192 0,-15 2 64 0,-12 1 16 0,-8 0 0 0,-8 3 0 0,-7 0-48 0,-7 0-16 0,-5 0 0 0,-5 3 0 0,-6 1 48 0,-7 0 0 0,-7 2 0 16,-6-1 0-16,-9-1 624 0,-7 5 128 0,-7 3 16 0,-14 4 16 0,-11 2-1872 0,-4 0-384 0,-6 2-80 0,-5 5-16 0,-6 3 800 0,-6 1 144 0,-11-2 48 0,2 7 0 0,0 1-176 0,-6 1-16 0,-5 2-16 0,-1 0 0 0,5 1 352 0,-5 4 176 0,-4 3-160 0,1 2 160 16,5-3 0-16,1 7-144 0,-1 4 144 0,1 0 0 0,6 0 0 0,7 3 0 0,4 2 192 0,1 2-64 0,2 1 288 0,6 4 64 0,8-1 16 0,7 6 0 0,8-2 80 15,3 5 0-15,8 2 16 0,5 2 0 0,9 0-96 0,6-3-32 0,7 0 0 0,10-4 0 0,6 1 32 0,10-1 0 16,6 0 0-16,9-2 0 0,8 0-176 0,11 0-16 16,9 0-16-16,9-2 0 0,9-5 336 0,11-1 64 15,10-3 16-15,15-5 0 0,9-2-64 0,8-5 0 16,9-2 0-16,10-3 0 0,12-6-320 0,7-2-64 15,8 0 0-15,-1-7-16 0,-1-6-240 0,3-1 128 16,4-4-128-16,-6-6 0 16,1-3-1664-16,-11-3-416 0,-2-5-96 0,-11-2-8528 15,-9-1-1712-15</inkml:trace>
  <inkml:trace contextRef="#ctx0" brushRef="#br0" timeOffset="1930.43">15868 4921 2751 0,'0'0'256'0,"0"0"-256"0,7 7 0 0,1-4 0 0,5 2 2688 0,-1 1 512 0,1-2 80 0,4 2 32 0,0-1-2656 0,4 1-528 0,-3 2-128 0,6-2 0 0,-3-1 0 0,3 1 128 0,3-3-128 0,3 1 128 16,-2-1 592-16,5 0 112 0,3 1 32 0,2-4 0 0,5 0 176 0,5 0 48 0,8 0 0 0,0 0 0 0,0-3-240 0,3 2-32 0,1-2-16 0,3-1 0 0,3-2-160 0,4 0-48 16,4-2 0-16,-1 1 0 0,-1 1-304 0,-2-3-64 15,0-3-16-15,4 1 0 0,0-4 96 0,-2 1 16 16,2 1 0-16,-4-2 0 0,-4 2 144 0,3-2 48 16,-5-5 0-16,0 2 0 0,2-1-128 0,-3-1-32 15,-4-1 0-15,-4-3 0 0,-6 3 32 0,-3-1 16 16,-2-5 0-16,-7 0 0 0,-3 3-80 0,-3-2 0 0,-3-1-16 15,-3-1 0-15,-4 3-96 0,-4 0-16 0,-3 1 0 0,-6 0 0 16,-2 2 128-16,-3 1 32 0,-6 1 0 0,-6-1 0 16,-3-3-96-16,-6 2-32 0,-7-2 0 0,-5-1 0 0,-6 4-224 15,-8 0-128-15,-8 2 128 0,-8 0-208 16,-6 2-48-16,-8 0 0 0,-3-2 0 0,-2 3 0 16,4 2 256-16,-4 0-192 0,2 3 192 0,-3 0-192 15,1 5 192-15,1-2 0 0,4 5 144 0,3 3-144 16,-2 3 0-16,-1 1 0 0,-2 2-128 0,-1 2 128 15,7 3-144-15,-3-1 144 0,6 3 0 0,-2 2-144 16,3 2 144-16,-2 1 0 0,-1 2-144 0,6-1 144 16,3 1 0-16,1 4 0 0,3 0-144 0,0 5 144 15,1 3 0-15,1-2-128 0,-4 3 128 0,3 2 0 16,2 2-144-16,4-2 144 0,2 3 0 0,3 2-144 16,6-2 144-16,2-4 0 0,6-2 0 0,7-1 0 0,3-3 0 15,6-3 0-15,4-1 0 0,7-3 0 0,3 0 0 0,6 0 0 16,7 0 0-16,6-3-192 0,5-4 192 15,7-1 0-15,8 2 0 0,13-4 0 0,8-1 240 0,9 0 80 16,8-5 0-16,7 0 16 0,7-2 96 0,7-1 16 16,10-2 0-16,4-2 0 0,0-1-256 0,3-3-64 15,3 2 0-15,2-3 0 0,-2-3-320 0,-2 0-64 16,0-1 0-16,-1-3-16 16,3 0-448-16,-6-4-96 0,-4 1-16 15,3-1 0-15,-2-3-1568 0,-4 0-320 0,-8-2-64 0,-3 4-5568 16,-1-2-1120-16</inkml:trace>
  <inkml:trace contextRef="#ctx0" brushRef="#br0" timeOffset="15763.07">6784 15723 8287 0,'0'0'736'0,"11"0"-592"0,-1 0-144 0,3 0 0 0,2 0 1968 0,0 0 352 0,5 0 80 0,-3 3 16 0,0 0-1312 0,-1-1-256 0,4 0-48 0,1 2-16 0,-1-1-480 0,5 0-112 0,0-2 0 0,-1-1-16 0,4 4 96 0,3-4 32 0,1 0 0 0,0 0 0 0,6-4 80 0,3 3 32 0,4-2 0 0,-2 0 0 0,-1-1-32 0,3 2-16 16,-2-3 0-16,2 1 0 0,0-2-112 0,3 0 0 0,1 2-16 0,2-3 0 0,4 1-240 0,1 1 128 0,0-2-128 0,-1 3 0 0,-2-3 336 0,3 1-16 0,0-1-16 0,0 1 0 0,6 1 176 0,-2 1 32 0,3-2 16 0,-1 2 0 0,1 1-144 0,-3-1-16 0,-1 0-16 0,5 2 0 15,5-2-32-15,-3 0-16 0,2 1 0 0,-3-1 0 16,-1 4-32-16,1-4 0 0,-1 2 0 0,2 1 0 16,4 1-96-16,-1 0-32 0,-3-3 0 0,1 0 0 15,-3-1-16-15,1 1 0 0,-1 0 0 0,2-2 0 16,0 2 128-16,1-2 32 0,-1-1 0 0,-3 3 0 15,1-1-800-15,1-2-144 16,-3 5-48-16,5-3 0 0,-1 1 1616 0,1 0 320 0,-5-1 64 0,-2 0 16 0,3 2-928 16,-6 2-192-16,-2 0-48 0,0 0 0 0,2 2-144 0,-1 2 0 15,0-4 144-15,-4 1-144 0,0 2 0 16,-6-2 0-16,-1 1 0 0,0 2 128 16,-2 0-128-16,-1-1 0 0,0 1 0 0,0 0 0 0,0 1 0 15,-2 0 0-15,-4-2 0 0,-1 3 0 0,0-2 0 0,-3 2 0 16,-1-1 0-16,-3-1 128 0,-1-2-128 0,-3 2 0 15,-2-3 0-15,2 2 128 0,-3 0-128 0,-3 0 0 16,-1-2 0-16,1 2 0 0,-4-2-256 0,0-1-64 16,1 0 0-16,-2 0-16 15,1 0-1648-15,-3-1-320 0,2-2-64 0,2-1-6784 16,2 3-1344-16</inkml:trace>
  <inkml:trace contextRef="#ctx0" brushRef="#br0" timeOffset="16505.77">12240 15297 11967 0,'0'0'1072'0,"0"0"-864"0,0 0-208 0,5-10 0 15,1-1 5056-15,2 0 960 0,1 1 192 0,3-1 32 16,1-3-4320-16,2 1-880 0,-2-2-160 0,2-2-48 16,1-1-544-16,-5-2-112 0,4-1-32 0,-5 0 0 0,-1 0-144 0,-1-3 0 15,-4-2 144-15,-1-4-144 0,1 1 0 0,0-2 0 16,-4-1 0-16,0-2 0 15,0-4 128-15,-2-2-128 0,0 5 160 0,1-3-160 0,-2-3 288 16,3-1-32-16,0 3-16 0,3-3 0 0,-2 0-48 16,-1 1 0-16,0 1 0 0,0-1 0 0,-1-1 0 15,-2 0-16-15,3 4 0 0,-2 2 0 0,1 2 64 16,-2 2 16-16,-1 5 0 0,1 1 0 0,-1 3-64 0,-2 1-16 16,1 1 0-16,-1 1 0 0,2 2-176 0,-3-2 160 15,1 1-160-15,-2 2 160 0,5 0-160 0,-4-1 0 0,2-2 0 16,-1 3 0-16,1 2 0 0,-1-2 0 15,0 0 0-15,2-2 0 0,1 2 0 0,2-3 0 16,-4 2 0-16,3 1 0 0,2 2 0 0,0 1 0 16,0 1 0-16,0-2 0 0,0 2-160 0,0-1 160 15,2 2 0-15,0-2-144 0,-2 2 144 0,0 3 0 16,3 0 0-16,-2 1 0 0,-1-2 0 0,0 10 0 0,0 0 0 16,3-7 0-16,-3 7 0 0,0 0 0 0,0 0-144 0,3-10 144 0,-3 10-192 0,0 0 48 15,0 0 0 1,0 0 0-16,0 0-64 0,0 0-16 0,0 0 0 0,0 0 0 15,0 0 224-15,0 0-176 0,0 0 176 0,0 0-160 16,0 0 160-16,0 0 0 0,0 0-144 0,0 0 144 16,0 0 0-16,0 0-144 0,0 0 144 0,0 0 0 15,-7 10 0-15,0-3 0 0,4 3 0 0,-1-2 0 16,4 5-208-16,-2 1 64 0,2 3 16 0,0 1 0 16,2 7 128-16,-2 2-128 0,4 2 128 0,-4 3-128 15,1 3 128-15,1 2 0 0,-2 2 0 0,2 3-128 16,-2-1 128-16,0 1 0 0,-2 4 0 0,0 0 0 15,-2 4 0-15,1 1 0 0,-2 1 0 0,-1 1 0 16,2 2 0-16,-4-2 0 0,1 0 128 0,-2-2-128 0,2 2 224 16,0-1-32-16,-1 1 0 0,1-3 0 0,-3 2 64 15,3-3 0-15,-3 0 0 0,0-1 0 0,3-3-64 16,-2 1-16-16,-1-3 0 0,3-2 0 0,-3 1-176 16,4 0 160-16,2-4-160 0,-1-3 160 0,0 0-160 0,2-3 0 15,2-1 0-15,1-4 0 0,-3-1 0 0,3-3 0 16,-1-1 0-16,1-2 0 0,1-5-128 0,-1-2-16 15,0-2 0-15,3-3 0 0,-3-1-192 0,0-7-48 16,0 0 0-16,0 0 0 16,0 0-400-16,0 0-96 0,9-5-16 0,0-6 0 15,-2-5-1520-15,6-9-304 0,-2-7-64 16</inkml:trace>
  <inkml:trace contextRef="#ctx0" brushRef="#br0" timeOffset="17814.1">12566 13613 13823 0,'-8'-11'1216'0,"-1"1"-960"0,-1-1-256 0,-1 1 0 0,3 6 3248 0,-1-3 592 15,-3 0 128-15,3 1 32 0,-5 2-2720 0,-1-2-528 0,1 1-112 0,-6 1-32 0,2 1-304 0,-6-3-64 0,0 3-16 0,-1-1 0 0,0 1-16 0,1-1 0 0,-1-1 0 0,1-1 0 0,-1 0-80 0,1 1 0 0,-3-1-128 0,1-2 192 0,-3-1-32 0,-1 1-16 0,1 2 0 0,-2-1 0 0,-6-1 256 0,-1-1 48 0,-2 1 16 16,-2 1 0-16,1-1-16 0,-1 2 0 0,0 1 0 0,-1-1 0 0,-1 3-192 0,-2 0-32 0,1 2-16 0,-4 1 0 0,-4 1-48 0,-4-1-16 0,-2-1 0 0,3 1 0 0,-2 0-144 0,-2 1 128 16,1 2-128-16,-4 0 128 0,-1 1-128 0,-2-2 0 15,-3-4 0-15,3-1 0 0,2 2 0 16,-1-1 128-16,1 1-128 0,-5-3 128 16,-1 0-128-16,0-2 160 0,0-1-160 0,0 0 160 15,2-1-32-15,0-2-128 0,-3 3 192 0,-1-3-64 0,-2 0 64 0,0 0 0 16,4 2 0-16,-2-2 0 0,1 2 32 15,-6 1 16-15,-2 1 0 0,-2 2 0 0,1 2-96 0,0 1-16 0,0 1 0 0,1 0 0 16,-3 0-128-16,1 0 192 0,1 1-192 0,-1 1 192 16,3 1-192-16,2-2 0 0,0 3 0 0,-1-1 128 15,0 1-128-15,2-2 0 0,-1 0 0 0,4 0 0 16,2-2 0-16,-4 3 0 0,-2-2 0 0,-2 1 0 16,5-2 192-16,0 0-64 0,3-2 0 0,0 1 0 0,0-2 96 15,0 3 16-15,1-2 0 0,2 2 0 0,4 0-48 16,0 0-16-16,3 2 0 0,-1-2 0 15,0 3-176-15,2-2 160 0,0-1-160 0,5 2 160 16,0-1-160-16,4 2 0 0,4-2 0 0,1-1 0 16,3 3 0-16,2-2 0 0,4 1 128 0,0-2-128 0,-2 0 0 0,4 0 128 15,6 0-128-15,-1-3 128 16,2 0 0-16,3-1 0 0,3 3 0 0,2-2 0 0,2 0-128 16,4-1 128-16,-2 2-128 0,1 1 128 0,1-2-128 0,2 2 0 15,0-1 0-15,1 2 0 0,0 0 0 0,10 0 0 16,-9 0 0-16,9 0 0 0,-9 0 0 0,9 0 0 15,0 0-144-15,-8 6 144 0,2-3-208 16,0 5 16-16,2 2 0 0,3 1 0 0,-1-2 0 0,2 3 0 16,-2 1 0-16,0 2 0 0,2 2 32 0,2 1 16 15,0 6 0-15,-2-2 0 0,2 1 144 16,-2 4-160-16,1-1 160 0,2 5-160 0,-3 1 160 16,1 3 0-16,1 4 0 0,-2-1-128 0,3 2 128 0,-2-1 0 15,-1 3-144-15,3 0 144 0,-2 1 0 0,2 1 0 16,0 5 0-16,1-2 0 0,-3 1-160 0,1 1 160 15,2 3 0-15,-4-3-144 0,0-2 144 0,0 1 0 0,0 1 0 16,-4-1 0-16,2-2 0 0,-2-1 0 0,0-2 0 0,1-2 0 16,-5 1 0-16,2-4 0 0,1-2 0 15,-1-2 0-15,-1 1 0 0,1 0 0 0,-2-4 0 16,1 1 0-16,-3 0 0 0,3 0 0 0,-3-1 0 0,3-3 0 16,-3 4 0-16,2-1 0 0,0-4 0 0,-2 1 128 15,3 0-128-15,-1 0 0 0,2-4 0 0,0-2 0 16,2 1 0-16,0-2 0 0,1 0 0 0,0-3 128 15,2 3-128-15,-1 0 0 0,2-2 0 0,-2-2 128 16,0 0-128-16,2 0 144 0,-1-3-144 0,1 3 160 16,0-2-32-16,0-2-128 0,0-2 192 0,0-1-64 15,0 0-128-15,0-3 128 0,0 1-128 0,-3-2 128 0,3-6-128 16,-3 7 128-16,3-7-128 0,-4 8 128 0,4-8-128 16,-1 7 192-16,1-7-192 0,0 0 192 0,-5 10-192 0,5-10 192 15,-1 7-192-15,1-7 192 0,0 0-192 0,-3 8 160 16,3-8-160-16,-1 6 160 0,1-6-160 0,0 0 0 15,-3 7 0-15,3-7 128 0,0 0-128 0,0 0 0 16,-3 10 0-16,3-10 0 0,-4 7 0 0,4-7 0 16,-4 8 0-16,4-8 0 0,0 0 0 0,4 10 0 15,0-3 0-15,2-2 0 0,4 3 0 0,-2-4 128 0,2 1-128 0,1 1 0 16,3-2 0-16,-1 0 0 16,2-1 0-16,2 1 0 0,0 2 0 0,4-2 0 15,0-2 0-15,0 2 0 0,4-3 0 0,0 3 0 0,2 0 0 16,2-1 0-16,1 0 0 0,2 0 0 0,3 1 0 15,3-2 0-15,4 2 0 0,-1 0 0 0,2 0 0 0,5-1 0 16,3 1 976-16,4-2 112 0,2 0 32 16,5-2 0-1,8 2-1504-15,-1-2-320 0,1 1-48 0,0-1-16 0,-3 0 768 0,-5-1 0 0,1-3 0 16,1-2 0-16,-1 3 0 0,-7-1 160 0,-8 0-160 0,-5 0 128 16,-2-2 624-16,-7 3 112 0,-6-1 32 0,-6 0 0 15,-4 1-2032 1,-7 0-400-16,-2 3-64 0,-9 0-12016 0,0 0-2384 0</inkml:trace>
  <inkml:trace contextRef="#ctx0" brushRef="#br0" timeOffset="20743.45">7199 14081 3679 0,'0'0'160'16,"-9"0"32"-16,-2 0-192 0,1-1 0 0,-1-1 0 0,1 2 0 0,0 0 2512 0,1-1 464 0,9 1 96 0,-9-3 0 0,9 3-1792 0,-14-4-352 0,3 2-80 0,1 2-16 0,10 0-448 0,-11 0-80 0,0 0-32 0,-1 0 0 0,1 0 112 0,0 2 0 0,3-2 16 0,-3 4 0 0,-1 2 96 0,1-1 16 0,1 1 0 0,-1-1 0 0,0 4-64 0,1-2 0 0,-1 1 0 0,-3 3 0 16,3 1-176-16,-5-1-32 0,2 4-16 0,-4-1 0 0,0 6-16 0,1-1 0 0,-4 5 0 0,0 1 0 15,0-1-208-15,-2 2 0 0,4-1 0 0,-2-1 0 16,4 1 0-16,-1-3 0 0,2 3 0 0,1-5 0 0,2 4 128 0,-2-2-128 15,4 1 0-15,-1-2 0 0,3 4 240 0,-1-3-48 16,0 1-16-16,3-1 0 0,2 2 144 16,-1-3 16-16,2-3 16 0,-2 3 0 15,2 2-80-15,1-1-16 0,3-1 0 0,-4 0 0 16,1 0-256-16,2 0 0 0,1 0 0 0,0 0 0 0,0-4 128 0,4 1-128 0,-4-1 0 16,1 1 0-1,2-5 256-15,0 2-48 0,1-2-16 0,0-1 0 16,-1 1 0-16,1 1-16 0,2-3 0 0,-2 0 0 15,2-1-32-15,-2-3 0 0,3 3 0 0,-1 1 0 0,2-1-144 0,-1-1 192 16,0-1-192-16,3-1 192 0,-2 1-64 0,1-2 0 16,-1 1 0-16,3-1 0 0,-4 2 0 15,3-3-128-15,-3 1 192 0,3-3-64 0,0 4-128 0,1-4 192 16,0 1-192-16,-1 0 192 0,7-1 16 0,-2 1 16 16,2 0 0-16,0-2 0 0,2 2-16 0,2-3 0 15,0 1 0-15,-4 1 0 0,0 1-80 0,1-3-128 16,0 1 176-16,-1 0-176 0,-1-2 192 0,-1 0-192 15,2 2 192-15,-3-2-192 0,4 1 192 0,-1 2-192 16,-2-3 192-16,-2 0-192 0,2 0 256 0,2 0-64 16,0-4-16-16,-2 4 0 0,1 0 64 15,1-2 16-15,0-2 0 0,-2 3 0 0,0-2-96 0,-2 2-16 0,5-2 0 16,-1 0 0-16,1-1-144 0,-2 0 128 0,-1 1-128 16,0-3 128-16,2 2 64 0,-4-2 16 0,2 1 0 0,1-1 0 15,-4-2 64-15,2 1 16 0,-3-3 0 0,1 0 0 16,-1-1-32-16,-1 1-16 0,1-1 0 15,-3 0 0-15,2 0 16 0,-3-2 0 0,0-1 0 16,1-3 0-16,1 2-64 0,-1-2-16 16,2 0 0-1,-3 0 0-15,0-4-176 16,0 0 0-16,-4 0 144 0,1 2-144 16,0-1 0-16,-2 0 144 0,-1 2-144 0,-1-6 0 15,-1 3 160-15,-1 0-160 0,-2 2 128 0,3-1-128 16,-2-1 128-16,0 0-128 0,-1 0 128 0,0 0-128 0,-2 1 128 0,2 1-128 0,-2-1 0 0,1 2 128 0,-2-3-128 0,-2 0 0 0,2 4 0 15,0 0-176-15,-1 0 176 0,-2-1 0 16,2 2 0-16,-2-1 0 0,0 0-128 0,-1 0 128 0,4 0-128 0,-3 2 128 0,-1-2-128 16,-5 0 128-16,1-1-128 0,-2 0 128 0,0-2 0 15,2 2 0-15,-5 1 0 0,6-1 0 0,-4 1 0 16,4 0 0-16,-4 0 0 0,1 2 0 0,4 1 0 0,0 1 0 16,0 2 0-16,-3 0 0 0,1 1 0 0,2 3 0 15,-1-3 0-15,2 5 0 0,-2 1 0 0,1 1-128 16,-1 0 128-16,3 3-128 0,-2 3-64 0,-1-2-16 15,2 2 0-15,-2 1 0 0,1 0-144 0,-1 2-32 16,0 4 0-16,0-3 0 16,1 4-288-16,-1-1-64 0,2 1-16 0,-6 3-10304 15,-1 3-2064-15</inkml:trace>
  <inkml:trace contextRef="#ctx0" brushRef="#br0" timeOffset="23625.86">8877 15178 3791 0,'0'0'160'0,"0"0"48"0,6-8-208 0,-1 0 0 0,-1 0 0 0,2 1 0 15,1 0 256-15,-3-1 0 0,2 2 0 0,-6 6 0 0,4-11 0 0,-4 11 0 0,0 0 0 0,0 0 0 0,3-6 1168 0,-3 6 240 0,0 0 64 0,0 0 0 0,0 0 176 0,0 0 32 0,0 0 16 0,0 0 0 0,0 0-544 0,-10-1-128 0,10 1 0 0,-7 1-16 0,7-1-256 0,-10 2-48 16,10-2-16-16,0 0 0 0,-5 5-416 0,5-5-80 0,-2 10 0 0,2-10-16 0,-1 10-96 0,2 1-16 0,1 0 0 0,2 1 0 0,0-1 64 0,-1 0 16 15,5 0 0-15,-2 3 0 0,-1 3-16 0,3-2 0 0,0 1 0 16,-1 1 0-16,3 0-48 0,-3-1-16 16,1 4 0-16,2-5 0 0,-3 1-96 0,0-2-32 0,3 1 0 0,-2 2 0 15,-1-3 0-15,-1 1-16 0,-1-2 0 0,1 1 0 16,-2-3-176-16,-1 0 192 0,1 1-192 0,-1-3 192 16,-3 0-192-16,1 1 128 0,1-1-128 0,-2 1 128 15,-2-3-128-15,1 3 0 0,1-3 144 0,0-7-144 16,-3 6 128-16,3-6-128 0,0 0 160 0,0 0-160 15,0 0-160-15,0 0-128 0,0 0-32 0,0 0 0 16,0 0-736-16,0 0-160 0,0 0-16 0,0 0-16 16,0 0-1392-16,0 0-288 15,0 0-48-15,3-13-16 0</inkml:trace>
  <inkml:trace contextRef="#ctx0" brushRef="#br0" timeOffset="24703.05">8957 15087 911 0,'0'0'0'0,"0"0"0"0,0 0 0 0,0 0 0 0,0 0 2640 0,0 0 448 0,0 0 96 16,0 0 16-16,0 0-1920 0,0 0-368 0,0 0-80 0,0 0 0 0,0 0-64 0,0 0 0 0,0 0 0 0,0 0 0 0,0 0-16 0,0 0-16 0,0 0 0 0,0 0 0 0,0 0-112 0,0 0-32 0,0 0 0 0,0 0 0 0,0 0-80 0,0 0 0 0,0 0-16 0,0 0 0 0,0 0-96 0,0 0-16 0,0 0 0 0,0 0 0 0,0 0-96 0,0 0-32 0,0 0 0 0,0 0 0 0,0 0-16 0,0 0-16 16,0 0 0-16,-4 8 0 0,0 2-16 0,-2-4 0 15,2 2 0-15,-2-1 0 0,-1 0 32 0,1 1 0 16,-2 2 0-16,0-3 0 0,-2 2 0 0,0-1 0 0,3 2 0 15,-3 0 0-15,1-3 64 0,0 3 16 16,2-1 0-16,0 0 0 0,0 3-80 0,-3-5-16 0,-1 3 0 0,1 0 0 16,1 1-224-16,-3-2 128 0,1 2-128 15,1-1 0-15,-1 1 128 0,1-1-128 16,3-2 0-16,-1-1 0 0,1-1 0 16,1-1 128-16,1-1-128 0,5-4 0 0,0 0 0 0,0 0 128 0,-6 8-128 0,6-8 0 15,0 0 240-15,0 0-48 16,0 0-16-16,0 0 0 0,0 0-16 0,0 0 0 0,0 0 0 15,0 0 0-15,0 0-160 0,0 0 192 16,0 0-192-16,0 0 192 0,0 0-192 0,0 0 128 0,0 0-128 16,7-8 128-16,-7 8-128 0,6-8 0 0,-6 8 0 0,5-8 128 15,1-2-128-15,-6 10 128 0,4-10-128 0,0 0 128 16,0 2-128-16,-2-2 0 0,-2 10 144 0,1-11-144 16,2-2 0-16,-3 2 128 0,3 4-128 0,-3-4 0 15,0 4 0-15,2-3 0 0,-2 10 0 0,2-10 0 16,1-1 0-16,-3 11 0 0,0-10 0 0,-3 3 0 0,3 7 0 0,0-10 0 15,0 10 0-15,0-9 0 16,0 9 0-16,0 0 0 0,0 0 0 0,-2-10 0 16,2 10 0-16,0 0 0 0,0 0 0 0,0 0 0 0,0 0 0 0,0 0 0 15,0 0 0-15,6-7 0 16,-6 7 0-16,0 0 0 0,7-6 0 0,-7 6 0 16,0 0 0-16,10-4 0 0,-3 1 0 0,-7 3 0 0,10-4 0 0,-10 4 0 15,11-4 0-15,-11 4 128 0,8-2-128 0,-8 2 0 16,9 0 0-16,-9 0 0 0,0 0 0 0,0 0 0 15,10 0 128-15,-2 0-128 0,-8 0 144 0,0 0-144 16,0 0 192-16,7 0-192 0,3 0 128 16,-10 0-128-16,7 0 0 0,3 2 0 0,-3-1 0 0,1 2 0 15,-1 1 0-15,-7-4 0 0,10 1 0 0,1 1 0 16,-1-2 0-16,-3 3 0 0,4-2 0 0,-3 1 0 16,2 0 0-16,-1-2 0 0,2 2 0 0,0-1 0 15,3 2 0-15,0 0 0 0,-1-3 0 0,1 4 0 0,-2-1 0 16,1-2 0-16,1 2 0 0,-1 0 160 0,-2 1-160 0,-1-1 192 15,-1 1-48-15,1 0 0 16,-3-1 0-16,-7-3 0 0,10 7 48 0,-10-7 16 0,7 7 0 0,-7-7 0 16,6 4 80-16,-6-4 16 0,0 0 0 0,4 9 0 15,-4-9-32-15,0 0 0 0,0 0 0 0,0 0 0 16,4 8-64-16,-4-8-16 0,0 0 0 0,0 0 0 16,0 0-192-16,0 0 144 0,0 0-144 0,0 0 128 15,0 0-128-15,0 0 0 0,0 0 0 0,0 0 0 31,0 0-1664-31,0 0-272 0,0 0-48 0</inkml:trace>
  <inkml:trace contextRef="#ctx0" brushRef="#br0" timeOffset="30137.81">8573 13966 911 0,'0'0'0'0,"0"0"0"16,0 0 0-16,0 0 0 0,0 0 2176 0,0 0 368 0,0 0 64 0,0 0 16 0,0 0-1216 0,0 0-256 0,-10 6-32 0,10-6-16 0,0 0 16 0,-7 4 0 0,7-4 0 0,0 0 0 0,-7 7-144 0,7-7-16 0,-5 8-16 0,-1-2 0 0,6-6-224 0,-4 8-32 0,1 2-16 0,3-10 0 0,-3 10-16 0,-1 1 0 0,3 0 0 0,-2-1 0 0,3-10-144 0,-3 11-48 0,-1 2 0 0,2-1 0 15,0 0-112-15,0-4-32 0,2-8 0 0,-4 10 0 16,4-10 96-16,0 10 16 0,0-10 0 0,0 0 0 16,0 0-64-16,0 0-16 0,0 0 0 0,8 0 0 15,1-2 48-15,-1-3 16 0,-1-4 0 0,3-2 0 16,0-2-64-16,1-2-16 0,0 0 0 0,2-2 0 0,5-4-144 0,-4 1-48 15,4-2 0-15,1-2 0 16,2-3-144-16,1-2 0 0,7-1 0 0,-2-4 128 16,5-4-128-16,-1-2-176 0,1 0 48 0,2 1 0 15,-5-3-1344-15,4 1-272 0,-1-1-48 16,0 0-12000-16</inkml:trace>
  <inkml:trace contextRef="#ctx0" brushRef="#br0" timeOffset="32825.61">11350 13816 2751 0,'0'0'256'0,"0"0"-256"0,0 0 0 0,0 0 0 0,0 0 2496 0,0 0 448 0,0 0 80 0,0 0 32 0,0 0-2064 0,0 0-416 0,-9 4-64 0,9-4-32 0,0 0 80 0,0 0 16 0,0 0 0 0,0 0 0 0,0 0 144 0,0 0 48 0,0 0 0 0,0 0 0 0,0 0-128 0,0 0 0 0,0 0-16 0,0 0 0 0,0 0-176 0,0 0-16 0,0 0-16 0,2 10 0 0,-2-10-160 0,1 9-16 16,-1-1-16-16,0-8 0 0,0 11-16 0,0-1 0 0,0-10 0 0,3 11 0 0,-3-1 16 0,0-3 0 31,-3 3 0-31,3-10 0 0,3 11 32 0,-3-1 16 0,0 1 0 0,0-4 0 16,0-7 96-16,0 0 16 0,0 10 0 0,0-10 0 15,2 7-112-15,-2-7-16 0,0 0 0 0,0 0 0 16,5 4 16-16,-5-4 0 0,8 2 0 0,0-2 0 15,0-2 240-15,-1-4 32 0,0 1 16 0,4-5 0 16,-1 0-80-16,1-1-16 0,2 0 0 0,-1-2 0 16,1-1-176-16,5 1-32 0,-1-2-16 15,1-2 0-15,2-2-240 0,-2-1 128 0,2 2-128 0,1 1 0 16,0 0 128-16,-2-2-128 0,5 2 0 0,-6 0 0 16,2 0 0-16,-3 2-288 0,-2 1 32 0,2 1 16 15,0 2-672-15,0-3-144 0,-2 3-32 0,0 1 0 16,1-1-1056-1,-1 4-224-15,-2 0-32 0</inkml:trace>
  <inkml:trace contextRef="#ctx0" brushRef="#br0" timeOffset="34374.17">10372 15119 18255 0,'0'0'800'0,"0"0"176"0,0 0-784 0,0 0-192 0,0 0 0 0,0 0 0 0,0 0 448 0,0 0 64 0,0 0 0 0,0 9 0 0,0-9-512 0,3 8 0 0,-2-1 0 0,-1-7 0 0,0 10 0 0,0-10 0 16,4 11 0-16,-4 0 0 0,0-1-128 0,-2-3 128 0,0 3-192 0,2-10 192 0,0 11 0 0,-1-1 128 0,-2 1 0 0,0-1 16 0,0 0 560 0,3-10 128 0,0 11 0 0,-1-4 16 0,1-7-144 0,0 0-48 0,0 0 0 0,0 0 0 0,0 11-272 0,0-11-64 0,0 0-16 0,0 0 0 15,0 0-64-15,0 0-16 0,0 0 0 0,0 0 0 16,0 0-64-16,10-3-16 0,-2-5 0 0,5 1 0 16,-2-3 16-16,2-1 0 0,0 1 0 0,3-3 0 15,-2-1 16-15,3-1 0 0,2 1 0 0,1-2 0 16,2 0 32-16,1 0 16 0,-1-2 0 0,3 1 0 16,1 1 64-16,-1-1 16 0,4 0 0 0,-2-3 0 15,5 2-112-15,-2 1 0 0,5-1-16 0,-2 0 0 16,0 1-176-16,-3-3 0 0,-2 2 0 0,0 0 128 15,-1 1-256-15,-2 3-64 0,-1-1-16 0,-3 1 0 16,0 1-576-16,-1 2-112 16,-4 5-32-16,0-2 0 0,-3 4-1328 0,-2 1-272 0,-1 0-48 0,-10 3-16 15</inkml:trace>
  <inkml:trace contextRef="#ctx0" brushRef="#br0" timeOffset="37192">8926 16733 1839 0,'-11'3'0'0,"0"-2"160"0,-3 2-160 0,4-3 0 0,-1 1 0 0,2 1 0 0,1-2 1968 0,8 0 352 0,0 0 80 0,-10 3 16 0,10-3-1136 0,0 0-240 0,0 0-32 0,0 0-16 0,0 0-592 0,0 0-112 0,0 0-32 0,0 0 0 0,0 0-256 0,0 0 0 0,0 0 128 0,0 0-128 0,3 8 288 15,-3-8 0-15,5 6 0 0,5-2 0 0,-1 0 416 0,2-2 96 0,1-1 16 0,1-1 0 0,2-1-224 0,1-1-32 0,1 1-16 0,0-2 0 0,2 1 32 0,-1 0 0 0,3-1 0 0,0-1 0 0,0 2 0 0,0 0 16 16,0 0 0-16,2-2 0 0,-1 2 48 0,-1 1 0 15,-1-2 0-15,2 2 0 0,2-3-80 0,-3 2-16 16,2 2 0-16,-4-2 0 0,2 0-144 0,-2 2-16 16,0 0-16-16,-2 0 0 0,-3 0-224 0,-3 0-144 0,-4 0 192 0,-7 0-192 15,10 2 176-15,-10-2-176 0,0 0 160 0,0 0-160 16,7 4 160-16,-7-4-160 0,0 0 160 0,0 0-160 16,0 0 192-16,0 0-48 0,3 8-16 15,-3-8 0-15,0 0 0 0,-5 7 0 0,5-7 0 0,-8 6 0 16,1-1-128-16,-3 1 0 0,-1-2 0 15,0-1 0 1,-2 1-512-16,-2-1-128 0,-1 0-16 0,0-1-16 16,-4 0-288-16,3 2-48 0,-1-1-16 0,-3 0 0 0,1-2 528 0,2 2 112 15,0 0 0-15,1-2 16 0,0 2 240 0,-1 1 128 0,0-4-160 0,1 2 160 16,0-1-256-16,-2-1 64 0,2 4 0 0,0-2 0 16,0 0-112-16,0 0-16 0,2 2 0 0,0-4 0 0,-1 1 48 0,1 1 0 15,4-2 0-15,-2 3 0 16,2-3 272-16,-3 0 0 0,4 1-128 0,1-1 128 0,9 0 0 15,0 0 272-15,0 0-48 0,0 0-16 0,0 0 256 0,0 0 48 16,0 0 16-16,0 0 0 0,9 4-288 0,3-4-64 16,1 2-16-16,4 0 0 0,0-2-32 0,6 0-128 15,1-2 192-15,3 0-64 0,0-2-128 0,1 0 0 16,4 1 0-16,0-1 0 0,3 0 0 0,0 2 0 16,4-2 0-16,-4 1 0 15,2 0-560-15,-1-1 16 0,2 1 0 0,-4-1 0 16,-2 0-1840-16,-4 1-368 0</inkml:trace>
  <inkml:trace contextRef="#ctx0" brushRef="#br0" timeOffset="96230.83">19041 14417 7359 0,'0'0'656'0,"0"0"-528"0,0 0-128 0,0 0 0 0,0 0 2560 0,0 0 464 0,0 0 112 0,0 0 0 0,0 0-1792 0,0 0-352 0,0 0-80 0,0 0-16 0,0 0 112 0,0 0 16 0,0 0 0 0,0 0 0 0,0 0-48 0,0 0 0 0,-5-4 0 0,5 4 0 0,0 0 176 0,0 0 16 16,-4-6 16-16,-2 1 0 0,2-1-224 0,-2 1-32 0,2-1-16 0,0 2 0 0,-3-2-400 0,0 1-96 0,1-1-16 0,-3 2 0 0,3-2-272 0,-1 3-128 15,-1-1 0-15,2-3 128 0,-4 0-128 0,3 2 160 16,-4-1-160-16,0 3 160 0,1-5-160 0,-1 5 0 15,-3-4 0-15,3 4 128 0,-1 0-128 0,1 2 0 16,-2 1 144-16,1 0-144 0,-1 0 0 0,2 4 0 16,0-2 0-16,-1 2-128 0,1-3 128 0,-1 3-208 0,3 2 80 15,-2-2 128-15,1 3-224 0,-1-1 80 0,3 2 16 16,1 1 0-16,1 0-16 0,-2 3 0 0,5-1 0 16,-1 4 0-16,0-1 144 0,-1 0 0 0,4 4 0 0,-2-3-128 15,3 0 128-15,0 2-192 0,0 2 192 0,1-2-192 16,1-6 192-16,-1 3 0 0,4 2 0 0,-1-4-128 15,1 1 128-15,1-3 0 0,1 1-144 0,1-1 144 16,-2 0 0-16,4-1 0 0,-2-2 0 0,0 2 0 16,2-2 0-16,-3-2 0 0,3 1 0 0,0 0 0 15,-2-2 160-15,2 0-160 0,0-3 192 0,0 1-192 16,-3-2 240-16,3 0-64 0,-1 0-16 0,0 0 0 16,1 0 16-16,-1-3 0 0,1 0 0 0,-1-1 0 0,3-1 16 15,-5-1 16-15,3 0 0 0,-3 1 0 0,3-3-48 0,0-1-16 16,-2 2 0-16,2-6 0 0,0 1-144 0,-1-1 160 0,0-1-160 15,-1 1 160 1,-2-5-160-16,1 1 128 0,1-1-128 0,-5-1 128 16,1 0 0-16,-1-6-128 0,0 0 192 0,-3-2-64 0,0-1-128 15,0-1 0-15,-3-6 144 0,-1 1-144 16,1-1 0-16,0 2 0 0,-1-4-160 0,0 2 160 0,3 0-128 0,-1-3 128 16,-1 3 0-16,3-1 0 0,3-1-144 0,-3 4 144 15,3-1 0-15,0 2-144 0,-2-2 144 0,3 6 0 16,-2 0-144-16,-1 3 144 0,2 1 0 0,1-1 0 15,-3 4 0-15,1 0 0 0,-2 4 0 0,3 0 0 0,-2 2 0 0,-1 0 0 16,2 3-128-16,-2-3 128 16,0 2 0-16,0 2 0 0,0 0 0 0,0 1-176 0,-2 3 176 15,2 7-128-15,-1-8-32 0,1 8 0 0,0 0 0 0,0 0 0 16,0 0 160-16,0 0-208 0,-6 5 80 0,2 5 128 16,4 0-256-16,-3 2 80 0,3 8 16 0,0-2 0 15,0 3 160-15,3 2-160 0,1 2 160 0,-1 3-160 16,1 3 160-16,0-2 0 0,2 2 0 15,-3 1-128-15,4 3 128 0,-2-1 0 0,1 2 0 0,-1-1 0 16,1 3 0-16,1 0 0 0,0 1 0 16,3-4 0-16,0 3 0 0,0 0 128 0,-1-2-128 0,0-2 176 15,2 1-48-15,-1-3-128 0,-2-2 192 0,1-1-64 16,1-1 0-16,-1 0 0 0,1-3 0 0,1-4 0 16,-1 0 64-16,-1-2 16 0,0-3 0 0,1 0 0 0,1-1-16 15,-1-2 0-15,-3-1 0 0,3-3 0 16,1 1-64-16,-1-2-128 0,0-4 176 0,-2 0-176 0,2-1 0 15,1-3 0-15,3 0 0 0,-1-7 0 16,2 0-1552-16,10-8-368 0,2-2-80 0,-9 4-13952 16</inkml:trace>
  <inkml:trace contextRef="#ctx0" brushRef="#br0" timeOffset="97747.88">19955 13403 2751 0,'0'0'256'0,"0"0"-256"0,0 0 0 0,0 0 0 0,0 0 4240 0,0 0 816 0,-4 7 144 0,1 0 48 0,-1 0-3584 16,0 0-704-16,1 3-128 0,-2 1-48 0,1 3-16 0,3 1 0 0,-2 2 0 0,3 0 0 0,-1 4-320 0,-1 0-80 0,4 3-16 0,-1 1 0 0,2 3-16 0,-2 0 0 0,1 4 0 16,2 2 0-16,-1-3-32 0,-2 4-16 0,1-2 0 0,-1 1 0 0,2 1-32 0,-3-1-16 0,0-2 0 0,0 0 0 0,0 3-16 0,-3-3 0 0,3 2 0 0,-3-2 0 15,2-1-32-15,-2 1-16 0,-1 0 0 0,2-2 0 16,1-3-176-16,-3-1 0 0,2-3 144 0,-2-2-144 16,0 0 144-16,3-2-144 0,-2-2 192 15,0-4-192-15,0 2 0 0,2-5 0 0,-1 1 0 16,-2-1 0-16,4-10-608 15,0 0-80-15,0 0-16 0,0 0 0 0,0 0-768 0,0 0-144 16,-5-3-48-16,-1-5-6480 16,2-4-1312-16</inkml:trace>
  <inkml:trace contextRef="#ctx0" brushRef="#br0" timeOffset="98453.02">20091 13424 3679 0,'0'0'320'0,"0"0"-320"15,0 0 0-15,-1 7 0 0,-4 1 3056 0,4-2 528 0,-3-1 128 0,2 1 0 16,-2 1-2000-16,0-1-416 0,-2-1-80 0,3 2 0 15,-1-1-384-15,0 1-80 0,-1 0-16 0,-1 1 0 16,3-1-160-16,-4-1-16 0,4 2-16 0,-2-2 0 16,-1-1 64-16,-1 3 16 0,0 0 0 0,0-1 0 15,-3 3-240-15,3-1-64 0,-5 0 0 0,3 1 0 16,1 1-192-16,-2-1-128 0,3 1 128 0,-3 0-128 16,-1 3 0-16,0-3 0 0,1 2 0 0,0 1 128 15,3-1-128-15,-3 1 128 0,3-2-128 0,0 2 128 0,-1-1 16 16,1-2 16-16,1 0 0 0,-2 2 0 0,1-5-160 15,1 2 192-15,2-4-192 16,0 2 192-16,2-1-192 0,2-7 160 0,0 0-160 0,0 0 160 16,-1 4 16-16,1-4 0 0,0 0 0 0,0 0 0 0,0 0 96 15,0 0 32-15,0 0 0 0,0 0 0 0,0 0-112 0,1-8 0 16,1-3-16-16,2 1 0 0,0-1-176 0,-1-2 0 16,0 2 0-16,1-3 0 0,-1 1 0 0,1-2 128 15,0-2-128-15,-1-1 0 0,0 1 0 0,0-1 0 16,1 1 128-16,2-3-128 0,-1 2 0 0,-1 0 0 15,2 1 0-15,-2 2 0 0,-1-2 0 0,0 4 0 16,-2-2 0-16,2 4 128 0,-2-3-128 0,1 5 0 16,-2 1 144-16,0 1-144 0,0-1 144 0,0 8-144 15,1-8 192-15,-1 8-192 0,0 0 256 0,0 0-64 16,0 0-16-16,0 0 0 0,0 0-176 0,0 0 128 0,0 0-128 16,0 0 128-16,7-4-128 0,-7 4 160 15,0 0-160-15,6 3 160 0,-1-2-32 0,-2 5-128 16,3-2 192-16,-2 2-64 0,2-1 16 0,-1 3 0 0,-1 0 0 0,2 3 0 15,1 0-16-15,1-1-128 0,2 1 192 16,-3 0-64-16,3 1 48 0,-3 2 0 0,3-3 0 0,-3 2 0 0,4-1 64 0,-3 2 16 16,2-3 0-16,-3 3 0 0,3-2-32 15,-3-1 0 1,1 0 0-16,0-1 0 0,-3-2-224 0,1 2 176 0,2 0-176 16,-2-3 160-16,-1 1-160 0,-2-5 0 0,4 4 144 0,-4-4-144 15,-3-3-320-15,4 3-144 16,-4-3-32-16,7 1 0 0,-1-1-3120 0,-6 0-624 15</inkml:trace>
  <inkml:trace contextRef="#ctx0" brushRef="#br0" timeOffset="101811.62">21831 13511 8287 0,'0'0'736'0,"0"0"-592"0,0 0-144 0,0 0 0 0,0 0 2240 0,-1-6 432 0,1 6 80 0,0 0 0 0,-6-5-1152 0,-1-1-256 0,7 6-32 0,-6-4-16 0,6 4-192 0,-8-3-32 16,8 3-16-16,-7 0 0 0,-1-3-352 0,1 3-64 0,7 0 0 0,-10 0-16 0,4 0-304 0,-1 3-64 0,7-3-16 0,-6 3 0 0,1 2 656 0,-3 1 128 0,0 2 16 0,0-2 16 0,3 1-1680 0,-1 1-336 0,-1-2-64 0,1 4 0 0,2-2 768 0,-2 2 256 0,2 1-160 0,3 1 160 0,-3 0-144 0,2-1 144 15,-2 2-160-15,4-2 160 0,0 3 0 16,0-3-144-16,0-1 144 0,4-1 0 0,-2-1 0 0,2-1 0 16,0 0 192-16,-1-3-64 0,3 2 1120 0,-1-2 224 15,2-3 64-15,-1-1 0 16,-1-1-1536-16,2-1-512 0,-1-2 0 0,1 0 0 16,1-3 704-16,-1-1 160 0,2-1 32 0,-2-1 0 0,1-1-160 0,-1 0-32 15,-1 0 0-15,-1-3 0 0,1 3-192 0,0-2 128 16,-2 1-128-16,0 0 0 0,-3-1 0 0,1 0 0 15,0 0 0-15,-2 2 0 0,0-2 0 0,-2 5 0 16,0-2 0-16,1 3 0 0,-3 1-416 0,0 2 32 16,4 4 0-16,-8-4 0 15,3 2-112-15,-3 2-16 0,1 2 0 0,-2 2 0 0,5 2 160 0,-3-2 32 0,1 3 0 0,1 0 0 16,3 1-64-16,-2-2-16 0,3 1 0 16,-2-1 0-1,3-1-784-15,0-5-160 0,0 0-16 0,0 7-6576 0,0-7-1296 16</inkml:trace>
  <inkml:trace contextRef="#ctx0" brushRef="#br0" timeOffset="102298">22270 13221 8287 0,'0'0'368'0,"0"0"80"0,-2 4-448 0,-4 3 0 0,2 1 0 0,-4-2 0 0,1 4 3680 0,1 1 656 0,-3 0 128 0,0 2 16 0,-1 4-3200 0,-4 4-656 0,2 0-128 0,-2 1-32 0,-2 5-128 0,2 2-16 0,-1 1-16 0,-2 0 0 0,-4 3 400 0,0-1 64 0,0 4 32 0,-4-2 0 0,1 5-64 0,1-1-16 0,-2 1 0 0,3-1 0 0,-2 1-208 0,4-1-32 0,-1-2-16 0,2 1 0 15,-2-2-192-15,4 0-32 0,2-3-16 0,-1 0 0 0,4-4-224 0,0-1 128 0,1 0-128 0,1-5 0 0,1 3 128 0,1-6-128 0,3 0 0 0,-1-5 144 16,2 4-144-16,-2-5 0 0,2-2-192 0,3-1 192 16,-1-3-432-16,0 1 48 0,0-2 0 0,2-6 0 31,0 4-448-31,0-4-96 0,0 0-16 0,0 0 0 0,7 0-208 0,-1-3-32 0,2-1-16 16,-1 1 0-16,2-2-80 0,-1-5 0 15,2 0-16-15,-3 0-9008 0</inkml:trace>
  <inkml:trace contextRef="#ctx0" brushRef="#br0" timeOffset="102695.01">22040 14008 4607 0,'0'0'400'0,"0"0"-400"16,0 0 0-16,0 0 0 0,0 0 2320 0,0 0 384 16,0 0 80-16,0 0 16 0,-6 0-2016 0,-1 2-400 15,-1-1-64-15,2 3-32 0,-2 2-288 0,-2-1 0 0,4 4 128 0,-5-2-128 16,1 1 208-16,-1-1-16 15,3 3 0-15,-1 1 0 0,1-1 112 0,-2 1 16 0,5-2 0 0,-1 3 0 16,0-1 240-16,2 1 48 16,4-1 16-16,0 0 0 0,0 3 272 0,3-3 64 15,1-2 16-15,-1 2 0 0,5-1 48 0,-1 1 0 16,3-3 0-16,0-1 0 0,-2 2-288 0,5-4-48 16,-2 2-16-16,2-1 0 0,1-5 96 0,-2 2 0 15,4-3 16-15,-1 0 0 0,-4-4-176 0,1 2-32 16,-1-2-16-16,-2-1 0 0,1-2-112 0,-3-3 0 0,2 0-16 0,-5-1 0 15,3 0-144-15,-3-3-32 16,3 1 0-16,-4-2 0 0,0-1-256 0,-2 1 160 0,-1 2-160 0,-1-2 128 16,-2 2-128-16,0 2 0 0,-1 1-160 0,-3 2 160 31,0 1-528-31,0 1-16 0,0 2 0 0,1 4 0 0,-2 0-320 16,-2 0-64-16,2 4-16 0,-2 0 0 15,0-1 208-15,3 3 32 0,-1 2 16 0,2-1 0 0,3 1-368 16,-1 0-80-16,3-1-16 0,1-7-6736 0,0 5-1360 0</inkml:trace>
  <inkml:trace contextRef="#ctx0" brushRef="#br0" timeOffset="103448.2">22709 13492 1839 0,'0'0'160'0,"0"0"-160"0,0 0 0 0,0 0 0 0,0 0 5184 0,0 0 992 0,-1 6 208 16,-2 1 32-16,2 0-4592 0,-2 3-928 0,0 1-176 0,2 3-32 0,-2 3-368 0,-1 0-80 0,1 2-16 0,0 4 0 0,2-1 16 0,-1 3 0 0,2 2 0 0,-4 0 0 0,3 1 64 0,-3 0 16 0,-1 3 0 0,0-1 0 0,1 0-64 0,-2-1 0 0,0-1 0 0,1 0 0 0,-1 0-96 0,-1-1-32 0,1 2 0 0,2-5 0 0,0 0-128 0,-1-6 160 15,-1 2-160-15,2-6 160 0,1 0-160 0,0-3 128 16,0-1-128-16,-1-3 128 0,4-7-128 0,0 0 0 16,0 0 0-16,0 0 0 15,0 0-384-15,0 0-64 0,0 0-16 0,0 0 0 0,-6-6 144 0,2-1 48 16,3-3 0-16,1-1 0 0,-3-4-112 0,3 2 0 0,3-1-16 0,-3-4 0 31,1 0-112-31,2-2-32 0,4-1 0 0,-3 0 0 0,2-3 272 0,-3 2 48 0,5-1 16 16,-2 1 0-16,-1 1 208 0,4-4 0 0,-2 2 0 0,0-2 0 15,3 1 0-15,-1-1 0 0,1 3 0 16,1-2 0-16,2 0 0 0,-2 0 288 0,3-1-32 16,-1 3-16-16,4-1 448 0,-2 2 80 0,2 0 32 15,-3 0 0-15,1 4-160 0,-2-1-16 0,1 4-16 0,-3 3 0 16,-1-2-352-16,-3 5-64 0,3-2 0 0,-3 3-16 16,0-1-48-16,0 5 0 0,-2-1 0 0,-5 4 0 15,0 0-368-15,0 0-80 0,0 0 0 0,0 0-16 16,0 0-1008-16,0 0-208 0,2 5-48 15,-4 2-10592-15</inkml:trace>
  <inkml:trace contextRef="#ctx0" brushRef="#br0" timeOffset="103673.43">22645 13875 10127 0,'0'0'896'0,"10"-4"-704"0,1 1-192 0,0-4 0 0,2 3 3472 0,1-3 672 15,1 0 128-15,2 1 16 0,-4-1-2512 0,2 3-512 16,0-2-112-16,-2 1 0 0,0 1-640 0,-2-1-112 16,0 1-16-16,-4 0-16 0,3 1-240 0,-3 2-128 15,1-2 160-15,-8 3-160 0,0 0-176 0,0 0-128 16,6 3-16-16,-6-3-16 16,0 0-2528-16,0 0-496 0</inkml:trace>
  <inkml:trace contextRef="#ctx0" brushRef="#br0" timeOffset="103913.64">22601 14238 1839 0,'0'0'160'0,"0"0"-160"0,0 0 0 0,6 1 0 16,1-1 4624-16,-1-1 896 0,4-2 176 15,-1 2 48-15,1-2-2944 0,-1 3-592 0,3-2-112 0,-1 1-32 16,-2-3-464-16,2 2-112 0,-1 0-16 0,0 0 0 0,-3 1-944 0,5-2-192 15,-3-1-32-15,0 1-16 0,1 0-288 0,0 0 160 16,-1-1-160-16,3-1 128 0,-1-1-128 16,2-4 0-16,-2 3-192 0,3-3 192 15,-1 1-880-15,6-4-48 0,2-1-16 0,2 1 0 16,1 2-2352 0,1-7-480-16,3 1-80 0</inkml:trace>
  <inkml:trace contextRef="#ctx0" brushRef="#br0" timeOffset="104134.2">23334 13449 1311 0,'0'0'0'0,"0"0"128"0,0 0-128 0,0 0 0 16,0 0 0-16</inkml:trace>
  <inkml:trace contextRef="#ctx0" brushRef="#br0" timeOffset="104596.66">23288 13439 911 0,'0'0'0'0,"0"0"0"0,0 0 0 0,0 0 0 0,0 0 3344 15,0 0 592-15,0 0 112 0,0 0 32 0,0 0-1760 0,0 0-336 16,0 0-80-16,0 0-16 0,0 0-272 0,0 0-48 16,0 0-16-16,0 0 0 0,0 0-224 0,0 0-48 0,0 0-16 0,0 0 0 15,0 0-368-15,0 0-80 16,-3 3-16-16,2 5 0 0,-2 2-272 0,0 3-48 15,3 1-16-15,-1 0 0 16,-2 6-224-16,2 0-48 0,1 3-16 0,0 4 0 0,0 1-176 16,0 1 192-16,-3 3-192 0,3-2 192 0,-2 2-192 0,1 0 0 15,-2 3 0-15,2-3 0 0,-1-2 144 0,0 2 0 16,0 0 0-16,-2-1 0 0,1 0-144 0,-1-6 0 16,0 0 0-16,0 0 0 0,1-2 128 0,0-1 0 15,2-2 0-15,-1-3 0 0,2 0 16 0,0-2 0 16,0-2 0-16,0-2 0 0,0 1 80 0,2 0 16 15,-1-4 0-15,3 2 0 0,0-4 128 0,-2-1 16 0,6-1 16 0,-2 0 0 16,1-2-16-16,0-1 0 0,4-1 0 16,-1-1 0-16,1 1-112 0,0-4-16 15,3 1-16-15,-2 0 0 0,-1 0-240 0,3-1 176 16,-2 0-176-16,2 1 160 0,-1-1-160 0,1 1 0 0,-1 0 0 0,-2 2 0 16,3-2-208-16,-2-1 16 15,2 4 16-15,-3-3 0 16,1 0-464-16,3 0-112 0,-1 1-16 0,-4 0 0 0,0 2-1792 15,-3 0-384-15,3-4-64 0,-2 3-12144 0</inkml:trace>
  <inkml:trace contextRef="#ctx0" brushRef="#br0" timeOffset="105205.55">24193 13221 10127 0,'0'0'448'0,"0"0"96"0,0 0-544 0,0 0 0 0,0 8 0 0,-1-2 0 0,2 2 3376 0,-2 2 560 0,-1 1 112 0,0 2 32 0,0 1-2384 0,-2 3-480 0,2 2-80 0,1 2-32 0,-2 3-400 0,2 1-64 0,-2 3-32 0,0 2 0 16,1-1-32-16,0-1 0 0,1 3 0 0,-2-3 0 0,1 3-80 0,1 1-32 0,1-1 0 0,-3-2 0 0,2 5-48 0,-1-5-16 0,2 2 0 0,-2-1 0 0,2 0 0 0,0-1 0 0,0 0 0 0,0-3 0 0,0 2-128 0,0-4-16 0,0 0-16 0,0-2 0 0,0 1-112 0,0-2-128 0,2-4 176 0,-2 0-176 0,0 2 160 0,0-6-160 0,2 1 128 16,-2-3-128-16,1-1 0 0,-1-3 0 0,3 1 0 0,-3-8 0 15,0 0-352-15,0 0-160 0,0 0-16 0,0 0-16 16,0 0-1376-16,0-14-256 0,1-1-64 0,1-2-7408 15,-2-4-1472-15</inkml:trace>
  <inkml:trace contextRef="#ctx0" brushRef="#br0" timeOffset="105967.13">24175 13229 16063 0,'0'0'704'0,"0"0"160"0,0 0-688 0,0 0-176 16,0 0 0-16,0 0 0 0,-6 1 1440 0,6-1 256 15,-5 5 48-15,-1-2 16 0,0 1-448 0,1 0-96 16,-2 1 0-16,4 1-16 0,-3 4-176 0,2-3-16 16,-1 3-16-16,-1-3 0 0,2 4-384 0,-2-1-80 0,2 0-16 0,-3 1 0 15,1 0-176-15,-2 3-32 16,4-1-16-16,-6-2 0 0,0 4 32 0,0 1 0 16,1-1 0-16,0-2 0 0,-2 4 48 0,1-2 16 15,-4 2 0-15,3 1 0 0,-2-1-16 0,2-2 0 16,-3-1 0-16,3 2 0 0,1-1 80 0,3-1 0 15,-1-3 16-15,-1 0 0 0,5-2-176 0,-2-1-32 0,1-1-16 16,2-1 0-16,3-6 0 0,0 0 0 16,0 0 0-16,0 0 0 0,0 0 144 0,0 0 16 0,0 0 16 0,0 0 0 15,3-6-176-15,2-1-48 0,1-4 0 0,1-3 0 16,1-3-48-16,8-8-16 0,-2 5 0 0,-3 1 0 16,3-2-128-16,-1 2 0 0,2 0 0 0,-1-2 0 15,-3-2 0-15,2 1 0 0,-2 3 128 0,2 0-128 16,-2 4 0-16,-1-1 0 0,-2 4 0 0,-2-2 128 15,2 4-128-15,-5-1 0 0,4 5 0 0,-7 6 0 16,3-7 0-16,-3 7 0 0,0 0 0 0,6-10 0 0,-6 10 0 16,0 0 0-16,0 0 0 0,0 0 128 0,0 0-128 0,0 0 0 15,8-4 0-15,-8 4 0 0,0 0 0 0,0 0 0 16,0 0 128-16,0 0-128 16,7-1 0-16,-7 1 0 0,0 0 0 0,0 0 128 0,7 1-128 0,-7-1 128 15,0 0-128-15,10 4 128 0,-10-4-128 0,5 9 160 16,1-1-160-16,0-2 160 0,-1 2-160 0,2-1 0 15,-1 3 0-15,-1 0 0 0,1-2 0 0,1 5 0 0,-1-2 0 0,2 3 0 0,-1 2 0 16,0-1 0 0,1 2 0-16,-2-2 0 0,4 2 0 0,-3 2 0 15,2 0 0-15,-3-5 0 0,1-2 128 0,-1 2-128 0,2 2 128 0,-1-2-128 16,-1 0 0-16,2-3 0 16,-2 3 128-16,-1-3-128 0,1-2 0 0,-2-1 0 15,2 2 0-15,-1-3 0 0,-2-2-256 0,3 1-64 0,-2-2-32 16,-4-4 0-1,0 0-1824-15,4 3-384 0,-4-3-64 0,0 0-8592 0,6 4-1728 16</inkml:trace>
  <inkml:trace contextRef="#ctx0" brushRef="#br0" timeOffset="113254.99">20304 15367 1839 0,'0'0'160'0,"0"0"-160"0,0 0 0 0,0 0 0 0,4-8 3776 0,-4 8 736 0,0 0 144 0,0 0 16 0,-3-9-2800 0,3 9-560 0,0 0-112 15,-8-8-32-15,-6 6-704 0,3 2-144 0,-3 2-16 0,3 2-16 0,-2 0-288 0,-3 2-192 0,1 5 16 0,4-4 16 0,-2 3-32 0,-1 1 0 0,-1 3 0 0,2 3 0 0,-4 0 192 0,2 1 0 0,-2 3-144 0,2-1 144 0,-1 2 0 0,-1 3 0 0,1 2 0 0,-1-1 0 0,1 2 160 0,1 3 96 16,1-1 32-16,1 5 0 0,4-3 448 0,-1 0 96 16,4-2 0-16,1-1 16 0,3 1-64 0,1-4-16 0,2 1 0 15,3-5 0-15,-1-1-32 0,5-1-16 0,1-5 0 16,3-1 0-16,1 0 32 0,1-4 0 16,-1 1 0-16,1-5 0 0,0-1 48 0,0-3 16 15,1-1 0-15,-2-1 0 0,2-1-240 0,-2-5-32 0,2 1-16 16,1-5 0-16,-1 1-80 0,-2-5 0 0,1 3-16 0,-2-4 0 15,2-2-80-15,-2-4-16 0,-1 3 0 0,-2-3 0 16,0 0-208-16,-2-2-128 0,-2 0 128 0,-3 0-128 16,0-2 128-16,-4 1-128 0,0-1 128 0,-3-2-128 15,-2 1 0-15,-4-8 0 0,2 3 0 0,0 13 128 16,-1-3-128-16,0 0-192 0,0 4 64 16,2 2 0-16,-2 2-32 0,0-1 0 0,2 7 0 0,-2-3 0 15,4 5 160-15,-2-1 0 0,8 6-144 0,-7-6 144 16,7 6 0-16,0 0-144 0,0 0 144 0,0 0 0 15,-6-4-160-15,6 4 160 0,0 0-128 0,0 0 128 0,0 0-144 16,0 0 144-16,0 0-160 0,3-7 160 0,4 3 0 16,2-2 0-16,0 2 0 0,8 0 160 0,0-3-32 15,3 1 0-15,1 1 0 0,1-1 0 0,1-1-128 0,3-1 192 16,1 2-192-16,2-1 192 0,-1-4-192 0,4 1 128 16,-2 2-128-16,1-1 128 0,1-1-128 0,-4 1 0 15,-3 2 0-15,-2-3 0 16,-1 0-368-16,-1-1-48 0,3 1-16 15,-6-1 0-15,1 0-1856 0,-2-1-368 16,0 1-80-16,-2 0-16 0,-2-3 432 16,1 3 80-16,-3 1 0 0,-1 0 16 0</inkml:trace>
  <inkml:trace contextRef="#ctx0" brushRef="#br0" timeOffset="113668.74">20548 15894 26431 0,'0'0'1168'0,"0"0"240"0,0 0-1120 0,0 0-288 0,8-2 0 0,-2 0 0 0,1-1 1216 0,-2 0 176 0,1 3 32 16,2-1 16-16,-8 1-896 0,6 1-176 0,1-1-48 0,-1 3 0 0,-1 0-128 0,2 2-16 0,0 1-16 0,-1 1 0 0,-2-3-688 0,1 5-144 0,1-2-32 0,1-2 0 0,-1 2 1472 15,-1-1 304-15,1-1 48 0,1 1 16 0,-4-1-896 0,2 1-240 0,1-3 0 0,0 4 0 0,-1-4-400 0,1 1-176 0,2 0-16 0,-8-4-16 0,6 3-864 0,-6-3-160 0,7 3-32 0,1-3-16 0,-1-3-464 0,-1 0-96 0,0-1 0 0,-1-3-16 0</inkml:trace>
  <inkml:trace contextRef="#ctx0" brushRef="#br0" timeOffset="114016.68">20853 15663 11967 0,'0'0'1072'0,"0"0"-864"0,0 0-208 0,0 0 0 0,4 5 2064 16,-2 4 368-16,2-1 80 0,-3 3 16 0,2 3-1008 0,-3 3-208 15,2 4-32-15,-2 0-16 0,0 3-176 0,1 3-48 0,-2 2 0 16,1-1 0-16,0 4-288 0,-2 2-64 0,-1 4-16 0,2 0 0 16,-3 0-112-16,2-1-32 0,1 4 0 0,-2-3 0 0,0 0-48 15,-1-2-16-15,-2-1 0 0,1 0 0 0,-3-1-208 0,-1-2-32 16,-1 0-16-16,-1-1 0 15,-3 1-80-15,-1-4 0 0,-1-1-128 0,2-2 192 0,-3-1-192 16,2-3 0-16,-2-4 0 0,2-2 0 0,-1-1 0 16,2-7-240-16,0 0 48 0,0-4 16 0,2-3 176 15,0-3 0-15,-2-4 0 0,3 0 0 0,0-7 0 16,1-1 0-16,3-2 160 0,1-3-160 0,4 0 240 0,6-3-48 16,0 0-16-16,-1-1 0 0,5-1 48 0,2 0 16 15,3 3 0-15,2-2 0 0,1 0-16 0,0 3 0 16,1-1 0-16,4 3 0 0,2 0 304 0,-1 0 64 15,3 3 16-15,-2 0 0 0,-1-2-192 0,2 6-32 16,-3 0-16-16,0 3 0 0,-1-1-368 0,-1 3 0 16,-2 0 0-16,0 0 0 15,-3 1-544-15,1 3-80 0,-4 1-16 0,2 0 0 16,1 1-2400-16,-3 1-480 0,-2 1-112 0</inkml:trace>
  <inkml:trace contextRef="#ctx0" brushRef="#br0" timeOffset="116112.23">21796 15073 20783 0,'0'0'912'0,"0"0"208"0,0 0-896 0,0 0-224 0,0 0 0 0,0 0 0 0,0 0 512 0,0 0 64 0,0 0 16 0,0 0 0 0,0 0-80 0,0 0 0 16,0 0-16-16,0 0 0 0,0 0 112 0,0 0 32 0,0 0 0 0,0 0 0 0,0 0 16 0,0 0 16 0,0 0 0 0,0 0 0 0,0 0 704 0,0 0 144 0,0 0 16 0,0 0 16 0,-6 4-1552 0,2 2-320 0,-1 1-64 0,-1 3-16 0,2 1 576 0,2 4 112 0,-2 2 32 0,3 0 0 0,-2 6-160 0,0 1-32 15,0 6 0-15,2-2 0 0,-3 4-128 16,2 0 128-16,-2 2-128 0,3 2 128 0,-2 2 32 0,0-2 0 0,-1 0 0 0,0 4 0 0,2-6 32 0,-2 2 0 0,1-2 0 0,-1-2 0 0,0 0-48 0,1 1 0 0,-1-4 0 0,-2-1 0 16,2 0-144-16,-2 0 128 0,1-4-128 0,1 0 128 0,1 1 0 0,-4-3 0 0,4 1 0 0,-1-4 0 0,-2 0-128 0,2-1 192 0,1-1-192 0,-1-2 192 0,0-1-192 15,0 0 128-15,1-1-128 0,-1 2 128 0,0-1-128 0,0-1 0 0,0-2 144 0,0-1-144 0,3-1 128 16,-3 0-128-16,2-2 128 0,-2 0-128 0,0-3 128 0,4-4-128 0,-3 6 128 0,3-6-128 0,-4 5 144 15,4-5-144-15,-6 2 192 0,6-2-192 0,-7 1 160 0,-1-2-160 16,1 1 128-16,-3-2-128 0,3-2 0 0,-3-1 0 0,2-1 0 0,2-4 0 16,-1 0 0-16,-1-1 0 15,-1 0 0-15,1-2 0 0,-2-2 0 0,3 1 0 0,0 1 0 0,-1-4 0 16,-2-1 0-16,3 0 0 0,-3 1 0 0,3-2 0 16,0 0 0-16,0 0 0 0,2 2 0 0,-3 0 0 15,3 0 0-15,-1 2 0 16,2 1 0-16,-3 0 0 0,4 1 0 0,0 2 0 0,1 3 0 0,-1-2 0 15,0 3 0-15,0-2 160 0,1 4-16 0,0-1 0 16,2 6-16-16,0 0 0 0,0 0 0 0,0 0 0 0,0 0 32 0,0 0 0 16,0 0 0-16,0 0 0 15,4 10-160-15,-1 1 0 0,3 0 0 0,-1 5 0 0,4 1 0 16,-2 1 0-16,1 3 0 0,1 0 0 0,0 0 0 16,1 2 0-16,3-3 0 0,-3 1 0 0,1-1 0 0,-1 1 0 15,-1-1 0-15,1-1 0 0,1-2 0 0,-2 0 0 16,1 0 0-16,-2-2 0 0,-1-1 0 0,0-1 0 15,0 1 0-15,-4-3 0 0,2 0 0 0,1-1 0 0,-2 1 0 0,-2-4 128 16,2 3-128-16,-3-3 128 0,2 0-128 16,1 0 128-16,-2-1-128 0,2-1 160 15,-3 1-160-15,3-1 160 0,-2 1-160 0,-1 0 128 16,2-2-128-16,0 1 128 0,1 1-128 0,-4-6 0 16,0 0 0-16,0 0 0 0,0 0 128 0,0 0-128 15,0 0 128-15,4 3-128 0,2-3 400 0,-6 0 0 0,5-3 0 16,1-3 0-16,0 1-32 0,-1-5-16 0,1 3 0 0,2-3 0 15,-2-1-96-15,-1-3 0 0,1 1-16 0,4 1 0 16,-5-2-240-16,2-2 144 0,1 4-144 16,-3-2 128-16,2 1-128 0,0 2 0 0,-3-3 0 0,2 3 0 15,-3 1 0-15,1 3 0 0,-4 7 128 0,0 0-128 16,1-6 0-16,-1 6 0 0,0 0 0 0,0 0 0 0,0 0-144 16,0 0-64-16,0 0-16 0,0 0 0 31,0 0-272-31,0 0-48 0,0 0-16 0,0 0 0 15,0 0-144-15,0 0-48 0,6 6 0 0,-2-2 0 16,0 2-2320-16,-4-6-480 0,0 0-96 0</inkml:trace>
  <inkml:trace contextRef="#ctx0" brushRef="#br0" timeOffset="118838.9">23128 15170 13535 0,'0'0'592'0,"0"0"128"0,0 0-576 0,0 0-144 0,0 0 0 0,0 0 0 0,0 0 1408 0,0 0 240 0,0 0 48 0,0 0 16 0,0 0-560 0,-7 0-128 0,-1 0 0 0,-2 1-16 0,3 2-384 0,-4 1-80 0,-3 1-16 0,3 3 0 0,0 0-176 0,-1 0-32 0,-3 4-16 0,2 2 0 0,-2 1-160 0,-2 2-16 0,2 1-128 0,-1 3 192 0,-1 0 32 0,2 2 0 0,2 2 0 0,-2 0 0 15,1 3 224-15,1 0 64 0,-1 0 0 0,3 3 0 0,1 0 16 0,3-2 16 0,0 0 0 16,3 1 0-16,-2-1-112 0,5-1-32 0,1 0 0 0,1-1 0 16,4 0-144-16,0-2-16 0,-2-3-16 0,3 1 0 0,2-1 80 15,2-1 16-15,-2-1 0 0,2-2 0 16,0 0 0-16,1-1 0 0,0-4 0 0,3-2 0 15,-3 0 48-15,2-1 16 0,3 1 0 0,-4-3 0 16,2-2-16-16,-1-3 0 0,2 1 0 0,1-1 0 0,-1-3 80 16,0 0 0-16,1-4 16 0,-4-2 0 0,1-2 48 15,1-1 16-15,-1-5 0 0,-1-1 0 0,1-2-144 0,-2-4-48 16,3 3 0-16,-3-6 0 0,0 2-176 0,-1-5-32 16,-1 0-128-16,-2-1 192 0,-3-2-192 0,0 0 0 15,0-1 0-15,-2-5 0 0,-1 2 0 0,-2-2 0 16,-1-2 0-16,-2 3 0 0,0-3-176 0,-3 3 32 0,1 3 0 0,-1 4 0 0,-1 1 144 15,1 0 0 1,-1 5 0-16,1-2 0 0,-2 6 0 0,2 1 0 0,0 2 0 0,1 4-128 16,1-1 128-16,-1 3 0 15,1-1 0-15,-2 4-128 0,4-1 128 0,-3 3 0 16,6 4 0-16,-4-6 0 0,4 6 0 0,0 0 128 0,0 0-128 0,0 0 0 16,0 0 0-16,0 0 0 0,0 0 0 0,0 0 128 0,0 0-128 15,0 0 0-15,0 0 0 0,0 0 0 16,0 0 0-16,0 0 0 0,6 6 0 0,-1-2 0 0,4 3 0 15,-1-1 0-15,2-1 0 0,1 1 0 16,5-2 0-16,-1 0 0 0,2-1 0 0,0 0 0 16,2-2 176-16,-1 1 64 0,2-2 16 0,-3 0 0 15,1-2-112-15,2 1-16 0,-2-2 0 0,-3 0 0 16,2-1-128-16,-3 0 160 0,-3-2-160 0,3-1 160 16,-5 3-160-16,2-1 0 0,-3-1 144 0,-2-1-144 15,0-1-192-15,-5-2-128 0,3 3 0 0,-4-3-16 16,4 0-2080-1,-2 2-400-15,-2-2-96 0,4-5-8288 0,-3 2-1664 0</inkml:trace>
  <inkml:trace contextRef="#ctx0" brushRef="#br0" timeOffset="120024.52">23528 15900 5519 0,'0'0'240'0,"0"0"64"0,0 0-304 0,0 0 0 0,0 0 0 0,0 0 0 0,0 0 4224 0,0 0 800 0,0 0 160 0,0 0 16 0,4 8-3376 0,0-4-672 0,-2 3-144 0,-2-7-32 15,2 7-400-15,0 3-64 0,-1 0-32 0,-1-2 0 0,0 2 48 0,-1 1 16 0,-1 1 0 0,2 0 0 0,0-1-64 0,-2 2-16 0,0-2 0 0,-2 3 0 0,0-1-144 0,2-2-16 0,-2 0-16 0,1 0 0 0,-1 3-80 0,0-4-16 0,2 1 0 0,-2-1 0 0,0-1-64 0,1-1-128 0,2-1 176 0,-2-1-176 16,3-6 144-16,0 0-144 0,0 0 0 0,0 0 144 31,0 0-560-31,0 0-112 0,0 0-32 0,0 0 0 0,0 0-1552 0,0 0-320 0,-4-6-64 0,1-4-16 16,0 2-448-16,0-5-96 0</inkml:trace>
  <inkml:trace contextRef="#ctx0" brushRef="#br0" timeOffset="120248.66">23392 15877 2751 0,'0'0'256'0,"0"0"-256"16,0 0 0-16,0 0 0 0,0 0 3520 0,0 0 640 16,0 0 144-16,0 0 32 0,0 0-2672 0,0 0-544 15,0 0-96-15,0 0-32 0,0 0 128 0,0 0 32 16,7 0 0-16,3-3 0 0,-1 2 240 0,1 1 48 16,1-4 16-16,-1 1 0 0,1 0-432 0,-1 0-64 0,3-1-32 0,-2-2 0 15,3 1-608-15,-3 1-128 16,-2-2-32-16,3 2 0 0,-3-2-160 0,0 1 0 0,1 2 0 0,-3-1 128 15,2 0-384-15,-2-2-96 0,1 2-16 0,-1-2 0 32,0 3-528-32,-1-1-128 0,2 0 0 0,-1 1-16 15,1-1-2000-15,0 1-400 0,0 0-80 0</inkml:trace>
  <inkml:trace contextRef="#ctx0" brushRef="#br0" timeOffset="120682.89">23818 15767 911 0,'0'0'0'0,"0"0"0"0,0 0 0 0,0 0 0 0,0 0 0 0,0 0 0 0,0 0 3968 0,0 0 704 15,0 0 128-15,4 5 48 0,0-1-2736 0,-4-4-528 16,0 0-112-16,-3 6-32 0,2 0-336 0,-3-1-64 16,2 3-16-16,-2 0 0 0,-1 0-448 0,-1-1-112 15,3 4-16-15,-4-1 0 0,0 1-64 0,1-1-32 16,-1 1 0-16,2 0 0 0,-1 2-32 0,-1-2-16 15,4 3 0-15,-2-3 0 0,1 1-32 0,2-3 0 0,-2 1 0 0,4-3 0 16,0-1-32-16,1 2-16 16,2-2 0-16,-1-2 0 0,2 3 80 15,-1-3 16-15,1-1 0 0,4 0 0 0,-2 0-160 0,1-1-32 16,0 0 0-16,1 2 0 0,2-1-128 0,-3 1 0 16,3 0 0-16,-2 0 0 0,2-2 0 0,0 3 0 15,1 1 0-15,-3 0 0 0,-1-1 0 0,1 1 0 16,0 2 0-16,-1-2 0 0,1-3 0 0,-5 2 0 15,1 1-144-15,-2 2 144 0,2-2 0 0,-4 1-128 16,-4 1 128-16,2-2 0 0,-3 4 0 0,-2-3-128 0,-3 0 128 16,0 1 0-16,0-1-256 0,-1 1 0 0,-2 0 0 15,0 0 0 1,-3-4-448-16,2 3-96 0,0-4-16 16,-3 1 0-16,6-2-816 0,-3 0-160 0,1-2-48 0</inkml:trace>
  <inkml:trace contextRef="#ctx0" brushRef="#br0" timeOffset="122141.95">24668 14926 13247 0,'0'0'576'0,"0"0"128"0,0 0-560 0,0 0-144 16,0 0 0-16,0 0 0 0,0 0 1552 0,0 0 288 0,0 0 48 0,0 0 16 0,0 7-304 0,-4-2-48 0,1 1-16 0,2 1 0 0,-1 0-224 0,2 0-48 0,-1 0-16 0,-2 3 0 0,3 1-320 0,0 0-64 0,0 5-16 0,0-1 0 0,0 2-416 0,0 2-96 15,0 2-16-15,0 2 0 0,0-1-96 0,0 3-32 0,0 2 0 0,0-3 0 0,0 5 64 0,0-2 0 0,0-2 0 0,0 5 0 0,0-2-48 0,-1 4 0 0,-2 0 0 0,1-1 0 0,1-1-80 0,-2 0 0 0,2 1-128 0,-1-3 192 16,0 3-64-16,0-2-128 0,2 1 176 0,-1-5-176 0,-2 4 240 0,3-2-64 0,-1 1-16 0,-1-1 0 0,2-1-32 0,0-3 0 0,0 2 0 0,0 1 0 0,0 1-128 0,0-3 192 0,-2 1-192 0,0-2 192 0,2-1-64 0,-3-1-128 0,2 0 192 0,1-3-64 0,-2 2-128 0,0-1 192 0,2-2-192 15,0 0 192-15,-2-4-192 0,2 2 192 0,-1-1-192 0,-2-4 192 16,3 1-64-16,-1-4 0 0,-1 3 0 0,2-3 0 16,-2-1-128-16,0-1 160 0,2-5-160 0,-4 6 160 0,4-6-160 15,-3 4 160-15,3-4-160 0,-3 7 160 0,3-7-160 0,0 0 0 16,0 0 144-16,0 0-144 0,0 0 0 16,0 0 0-16,0 0 0 0,-7 3-128 0,7-3-64 0,-6 0 0 15,1-3 0-15,-1 0 0 0,2 2 48 0,-1-4 0 16,-1 0 0-16,2-1 0 0,-2 1-16 0,2-4 0 15,-2 4 0-15,1-1 0 0,2-4 16 16,-4 2 0-16,0-5 0 0,1 2 0 0,-1-2-48 16,2 0 0-16,-2 0 0 0,4 2 0 0,-3-3 192 15,2 1 0-15,-2 2 0 0,2-2 0 0,0 2 0 0,3 0 0 16,-2 4 0-16,0-3 0 0,-1 3 0 0,2 1 144 16,1 1-16-16,1 5-128 0,-4-6 288 0,4 6-48 0,-4-7-16 0,4 7 0 15,0 0-48-15,-2-4-16 16,2 4 0-16,0 0 0 0,0 0-160 15,0 0 128-15,0 0-128 0,0 0 128 0,0 0-128 0,0 0 128 16,0 0-128-16,0 0 128 0,0 0-128 0,0 0 192 0,7 4-192 16,-1 3 192-16,2 2-192 0,-1-1 192 15,3 3-192-15,-3 0 192 0,3 2-192 0,-2-2 0 0,1 2 0 16,-1 1 0-16,2 0 0 0,-2 1 0 0,2-2 128 0,0 1-128 16,1 1 0-16,-4-2 0 0,1 1 144 0,0-3-144 15,0 2 128-15,-1-2-128 0,-1-1 128 16,-1 1-128-16,-1 0 128 0,2-1-128 0,-2 0 160 0,-1-2-160 15,1 1 192-15,0-4-64 0,-1 1-128 0,0-1 192 16,0 1 32-16,-3-6 0 0,4 4 0 0,-4-4 0 0,4 2 32 0,-4-2 0 16,0 0 0-16,0 0 0 0,6 2 32 0,-6-2 16 15,0 0 0-15,4-2 0 0,2-4-48 0,-1 0-16 16,-2-1 0-16,4-1 0 16,-4-2-112-16,1 2-128 0,2-4 176 0,-1 0-176 0,-1-2 176 0,-1 0-176 15,3 1 160-15,-2-2-160 0,2 1 128 0,-1 0-128 16,1 0 0-16,-2 1 0 0,0 2 0 0,-2 1 0 15,2-1 0-15,0 1 0 0,-1-1 0 0,1 3 0 16,0 1 0-16,-4 7 0 0,0 0 0 0,0 0 0 16,0 0 0-16,0 0 0 0,2-6 128 0,-2 6-128 15,0 0 0-15,0 0 0 0,0 0 128 0,0 0-128 0,0 0 0 0,0 0 144 16,0 0-144-16,0 0 0 16,4 4 144-16,-4-4-144 0,0 0 0 0,1 6 0 15,-1-6 0-15,2 3 128 0,-2-3-128 0,0 0 0 16,0 5 0-16,0-5 128 0,0 0-128 0,0 0 0 0,0 0 128 0,0 0-128 15,0 0 0-15,0 0 128 0,0 0-128 16,0 0 0-16,0 0 0 0,0 0 0 16,0 0 0-16,0 0-128 15,0 0-1408-15,0 0-256 0,0 0-64 0,0 0-17248 0</inkml:trace>
  <inkml:trace contextRef="#ctx0" brushRef="#br0" timeOffset="123623.9">17632 15513 2751 0,'0'0'256'0,"0"0"-256"0,0 0 0 0,0 0 0 0,0-7 1824 0,0-1 320 0,0 8 64 0,0-8 16 0,0 3-480 0,0 5-80 0,0 0-32 0,0-8 0 0,0 8-48 0,-1-6-16 0,1 6 0 0,0 0 0 0,0 0-160 0,0 0-16 0,0 0-16 0,0 0 0 0,0 0-48 0,0 0-16 16,0 0 0-16,0 0 0 0,0 0-336 0,0 0-64 0,0 0-16 0,0 0 0 0,0 0-304 0,0 0-64 0,0 0-16 0,0 0 0 0,0 8-192 0,0-1-32 0,0 3-16 0,0 1 0 0,0 0-16 0,0 3-16 0,0 2 0 15,0-2 0-15,-2 3-16 0,2 2 0 0,0 2 0 0,0 2 0 16,0 3-96-16,0 2-128 0,0 3 176 0,0 0-176 0,-1-1 192 15,-2 2-192-15,2 6 192 0,-2-2-192 0,0 2 208 0,3-2-64 16,-4 3-16-16,0-2 0 0,1-1 0 0,-1-2-128 16,0 0 192-16,2-2-64 0,-2-1-128 0,2-3 192 15,0-3-192-15,0 0 192 0,-2-3-192 16,3-3 0-16,-1 0 144 0,0-3-144 0,0-2 128 16,2 0-128-16,0-3 128 0,0 0-128 0,0-4 0 0,0 1 144 15,0-2-144-15,0-6 0 0,0 0 0 0,0 0 0 16,0 0 0-16,0 0 0 0,0 0-320 0,0 0-64 15,0 0 0-15,0 0-16 16,0 0-384-16,0 0-80 0,0 0-16 0,4-7 0 16,2-1-1488-16,-3 2-288 0,1-1-64 0,0-1-6736 15,-1 1-1344-15</inkml:trace>
  <inkml:trace contextRef="#ctx0" brushRef="#br0" timeOffset="124296.16">18201 15388 5519 0,'0'0'496'0,"0"0"-496"0,0 0 0 0,0 0 0 0,0 0 1920 0,0 0 304 0,0 0 48 0,0 0 16 0,0 0-640 0,0 0-128 0,0 0-32 16,0 0 0-16,0 0 0 0,0 0 0 0,0 0 0 0,0 0 0 0,0 0-352 0,0 0-80 0,0 0-16 0,4 7 0 0,-4 0-320 0,0 3-64 0,0 0-16 0,3 1 0 0,-2 3-224 0,-1 0-48 0,2 4-16 0,2 1 0 0,0 1 0 0,-1 1 0 0,0 2 0 0,-2-1 0 15,3 4 80-15,-1-1 16 0,0 1 0 0,-2-2 0 16,1-1 0-16,0 3 0 0,0 1 0 0,-2-2 0 16,0 2-128-16,0-1 0 0,0 1-16 0,3-1 0 15,-6 1-48-15,3 1 0 0,3-1 0 0,-3-2 0 16,0 3-64-16,0-1-32 0,0-1 0 0,0 1 0 0,0-3-32 0,0 1-128 16,0-3 192-16,0 1-64 0,0-2-128 0,0-2 0 15,1-2 144-15,-1-2-144 0,0 1 0 0,0-2 128 0,2-3-128 16,-2 2 0-16,0-5 128 15,0 1-128-15,0-2 128 0,0-7-128 0,0 0 0 0,0 0 0 16,0 0 0-16,0 0 0 16,0 0-400-16,0 0-48 0,0 0-16 0,0 0 0 15,0 0-400-15,0 0-80 0,0 0-16 0,0 0 0 16,0 0 0-16,0-10-16 0,-2 3 0 0,2-3 0 16,0 0-1072-16,0 2-224 0,2-5-32 0,0 5-5504 15,-2-2-1104-15</inkml:trace>
  <inkml:trace contextRef="#ctx0" brushRef="#br0" timeOffset="125415.18">17659 15968 1839 0,'0'0'160'0,"0"0"-160"0,0 0 0 0,0 0 0 0,0 0 2816 0,0 0 512 0,0 0 128 0,0 0 0 0,0 0-1664 0,0 0-352 0,0 0-64 0,0 0-16 0,0 0-464 0,0 0-80 0,0 0-32 0,0 0 0 0,0 0-80 0,0 0-32 0,0 0 0 0,0 0 0 0,0 0 32 0,0 0 0 0,0 0 0 0,0 0 0 0,0 0-176 0,0 0-16 0,0 0-16 0,8 0 0 0,-8 0-64 0,6 0-16 15,-1 2 0-15,1-2 0 0,1 0-64 0,0 0-16 16,0 1 0-16,-1-1 0 0,-1 0 0 0,1 0 0 16,-6 0 0-16,7 0 0 0,0-1-80 0,0 1-32 15,0 0 0-15,1 0 0 0,-1 0 0 0,-1 0 0 16,2 0 0-16,-1 0 0 0,-1 1 16 0,2-1 0 15,1 0 0-15,-1 0 0 0,2 0-16 0,-3 0 0 16,3 0 0-16,-2 0 0 0,2 0 16 0,1-1 0 16,-3 1 0-16,1-2 0 0,-1 2-80 0,2 0-16 15,-3 2 0-15,3-2 0 0,0 1-16 0,-2-1 0 0,0 0 0 16,2 3 0-16,-4-2 0 0,3-1-128 0,0 3 192 16,-3-3-64-16,4 1-128 0,-3 1 128 0,1-2-128 15,-2 2 128-15,-1-2-128 0,1 0 192 0,-6 0-192 0,7 2 192 16,-7-2-192-16,8 0 160 0,-8 0-160 0,0 0 160 15,0 0-32-15,6 0 0 0,-6 0 0 0,0 0 0 16,0 0-128-16,5 2 192 0,-5-2-192 0,0 0 192 16,6 2-192-16,-6-2 128 0,7 3-128 0,-7-3 128 15,0 0-128-15,0 0 0 0,6 4 0 0,-6-4 0 0,4 3 0 0,-4-3 0 16,8 3 128-16,-8-3-128 16,6 4 0-16,-6-4 0 0,0 0 144 0,0 0-144 15,5 1 128-15,-5-1-128 0,0 0 128 0,0 0-128 16,6 3 160-16,-6-3-32 0,0 0-128 0,0 0 192 15,0 0-64-15,0 0 0 0,0 0-128 0,0 0 192 0,0 0-192 16,0 0 144-16,3 6-144 0,-3-6 128 16,0 0-128-16,0 0 128 0,0 0-128 0,0 0 128 15,0 5-128-15,0-5 0 0,0 6 0 0,0-6 128 0,-3 6-128 0,3-6 0 16,-4 4 0-16,4-4 0 16,0 0-2112-16,0 0-320 0,0 0-48 0</inkml:trace>
  <inkml:trace contextRef="#ctx0" brushRef="#br0" timeOffset="127649.82">18872 15339 911 0,'0'0'0'0,"0"0"0"0,0 0 0 0,0 0 0 0,0 0 4208 0,0 0 752 16,0 0 160-16,0 0 16 0,0 0-2960 0,0 0-608 0,0 0-112 0,0 0-32 0,0 0-144 0,0 0-16 0,0 0-16 0,0 0 0 0,0 0-112 0,0 0-32 0,0 7 0 0,-1-1 0 0,1 1-368 0,0 0-80 0,0 0-16 16,0 0 0-16,1 1-368 0,-1 2-80 0,0 1 0 0,3 2-16 0,-2 2 0 0,1 0 0 0,2 2 0 0,0 3 0 0,-3 0 16 0,2 3 16 15,-1 0 0-15,-1 1 0 0,3 1 16 0,-2 1 0 16,0 1 0-16,0 0 0 0,2-1-96 0,-4 2 0 16,1 1-128-16,1 0 192 0,-2-1-64 0,0-2 0 15,0 1-128-15,-3 0 192 0,3-1-192 0,-3-2 176 16,3 0-176-16,-1-3 160 0,1-1-160 0,-2 1 160 0,0-6-160 15,0 0 160-15,2-2-160 0,-1 1 0 0,-2-3 144 16,3-1-144-16,0 0 128 0,0-3-128 0,0-2 128 0,-1 1-128 16,1-6 128-16,0 0-128 0,0 0 128 0,0 0-128 15,0 0 0-15,-2 4 0 0,2-4 0 16,-4 6 128-16,4-6-128 0,-4 3 0 0,4-3 0 0,0 0 0 16,-4 4-160-16,4-4 160 0,-6 4-192 0,3 2 192 15,-3-2-256-15,1-1 48 0,1 1 16 0,0 0 0 16,1-1 0-16,-2 4 0 0,5-7 0 0,-4 3 0 15,0 2 192-15,1 0-192 0,-1-1 192 0,4-4-192 0,0 0 192 0,0 0 0 16,-4 5-160-16,4-5 160 0,0 0-176 0,0 0 48 16,-6 2 0-16,6-2 0 15,0 0 128-15,0 0-128 0,0 0 128 0,-5 0-128 16,5 0 128-16,-6-4 0 0,-1-2 0 0,3 0 0 0,-2-1 0 0,1-2 0 16,-1-3 0-16,2 1 128 0,0-3-128 0,1 1 0 15,-1 2 0-15,0-3 0 0,2 2 0 16,-2-2 0-16,0 5 0 0,1-2-128 0,0-1 128 0,0 3 0 15,3-1 0-15,-2 2 0 0,0 1 0 0,2 7 0 16,0 0 160-16,0 0-160 0,0 0 272 0,0 0-32 16,0 0-16-16,0 0 0 0,0 0 32 0,0 0 16 15,0 0 0-15,0 0 0 0,0 0-272 0,0 0 128 16,0 5-128-16,-1 4 0 0,2-2 0 0,-1 0 0 16,2 4 0-16,0-1 0 0,4 1 0 0,-3 3 0 15,4-1 0-15,-2 2 0 0,2 0 0 0,-1 1 0 16,1 1 0-16,1-2 0 0,-2-1 0 0,1 2 0 0,1-1 0 15,-1-1 0-15,3-3 0 0,-3 2 0 0,3-2 160 16,-3-1-160-16,0 0 192 0,0-3-64 0,-1 2 0 0,-1 0 0 16,1-4 64-16,-2 1 0 0,0-3 0 15,-4-3 0-15,0 0 32 0,0 0 16 0,3 4 0 0,-3-4 0 16,0 0 32-16,0 0 16 0,0 0 0 0,0 0 0 16,0 0 80-16,6-4 16 0,-6 4 0 0,4-7 0 15,0 0-48-15,-4-3 0 0,1 2 0 16,-1-3 0-16,0-1-96 0,-1-3-32 0,1 2 0 15,-3-1 0-15,3 2-80 0,-1 0-128 0,1 1 176 16,-2 0-176-16,2-2 0 0,0 5 0 0,0-2 0 0,2 2 0 16,-2 1 0-16,0 7 0 0,4-6 0 0,-3-1 0 0,-1 7-192 0,5-7-32 15,-5 7-16-15,4-4 0 16,0-3-1472-16,3 4-288 0,2 3-64 16,0-6-16000-16</inkml:trace>
  <inkml:trace contextRef="#ctx0" brushRef="#br0" timeOffset="131669.54">19005 16118 12543 0,'0'0'560'0,"0"0"112"0,0 0-544 0,-7 0-128 0,7 0 0 0,-10 0 0 0,2-4 608 0,1 4 96 0,1 0 0 0,-1 0 16 0,-1 0-16 0,8 0 0 16,-7 0 0-16,1 0 0 0,-2 0-16 0,8 0-16 0,0 0 0 0,0 0 0 0,-6 0-240 0,6 0-48 0,0 0-16 0,0 0 0 0,0 0-224 0,0 0-144 0,0 0 192 0,0 0-192 0,0 0 368 0,0 0-48 0,0 0 0 0,0 0 0 0,0 0 256 0,0 0 64 0,-4-4 0 0,4 4 0 0,-3-6-64 0,-1 1 0 0,4 5 0 0,0-8 0 15,0 3 16-15,0-1 0 0,4-2 0 0,-1 2 0 16,1-1-192-16,-1 2-32 0,3-1-16 0,-3 0 0 15,1 1-208-15,-4 5-144 0,5-7 192 0,-5 7-192 16,0 0 0-16,0 0 0 0,4-2 0 0,-4 2 0 16,0 0 208-16,0 0-64 0,0 0-16 0,0 0 0 15,0 0-128-15,3 6 0 0,0 0 144 0,-1-1-144 16,0 4 0-16,-4-2 0 0,4 1 0 0,-2 1 0 16,0 0 0-16,-2 1 0 0,0 1 0 0,-2-1-128 15,2 0 128-15,1-3-128 0,1 3 128 0,-3-3-128 0,3-2 128 0,0-5 0 16,0 0 0-16,0 0 0 15,0 0 0-15,0 0 0 0,0 0 128 0,0 0-128 0,7-5 352 0,2-1 0 16,-2-1 0-16,-2-3 0 16,1 1-352-16,2-3 0 0,-2 1 0 0,-2-3 128 0,2 3-128 0,-1-2 0 15,-2 2 0-15,4 1 128 0,-4-1-128 0,1 3 128 16,0 1-128-16,-2-2 128 0,2 5-128 0,-4 4 0 16,0 0 0-16,0 0 0 0,0 0 0 0,0 0 0 15,0 0 0-15,0 0 0 0,0 0 0 0,0 0 0 0,0 0 0 0,0 0 0 16,-4 7 0-16,2 3 0 15,-2-2-128-15,3 2 128 0,-2 1-128 0,0-1 128 16,-1 0-128-16,1 1 128 0,3-1-128 0,-1-3 128 16,-1 0-128-16,2 1 128 15,0-8 0-15,-1 6 0 0,1-6 192 0,0 0-64 16,0 0-448-16,0 0-64 0,0 0-32 0,0 0 0 16,0 0-1536-16,0 0-304 0,0 0-64 0,0 0-16 0</inkml:trace>
  <inkml:trace contextRef="#ctx0" brushRef="#br0" timeOffset="137683.96">19107 17505 32767 0,'0'0'720'0,"0"0"160"0,0 0 16 0,0 0 16 0,0 0-720 0,0 0-192 0,0 0 0 0,-5 4 0 0,5-4 0 0,-4 6 128 0,-2-2-128 0,3 3 128 0,-1-1 32 0,0 3 0 0,1 3 0 0,-1-1 0 0,1 3 80 0,0 3 16 0,1 1 0 0,-2 3 0 0,2 2 64 0,-1 2 32 0,0 1 0 0,3 1 0 0,-3 1 0 0,1 0 0 0,-1 4 0 0,-2-11 0 0,1-15 96 0,0 8 0 0,-1 11 16 0,-1 6 0 0,-1 5-144 0,1 6-48 0,-2 2 0 0,-1-1 0 0,0-1-64 0,-1 0-16 16,3 2 0-16,-3-8 0 0,0-14-192 16,3 2 0-16,-1 7 0 0,1-3 0 0,0-1 128 15,0-9 96-15,0-10 16 0,1-5 0 0,-1-10 112 16,0 17 32-16,2 19 0 0,3-23 0 0,-2-27-640 0,1 17-112 16,3 29-16-16,0-1-16 15,0-10-1008-15,2-7-192 0,-1-3-32 0,-1-4-14976 0</inkml:trace>
  <inkml:trace contextRef="#ctx0" brushRef="#br0" timeOffset="138229.63">19060 17682 23199 0,'-3'21'512'0,"3"-21"96"0,-3-10 32 0,3 3 16 0,3-1-528 0,-3-1-128 0,3 1 0 0,1-4 0 15,0 1 1024-15,3 0 192 16,-1-3 16-16,5 0 16 0,0-4-336 0,2 7-64 16,-2-2-16-16,3-1 0 0,0 1-16 0,3-5-16 15,0 4 0-15,2-3 0 0,-2 2-432 0,8-6-96 0,-1 4-16 0,1-1 0 16,-1 1-256-16,-3 3 0 0,0-2 0 0,-1 1 0 0,1 1 0 15,-3 3 0-15,-1 0 0 0,-2 1 0 0,-1 1 0 16,-1 1 0-16,1 1 0 0,-3-1 0 16,-2 5-496-1,-1-3-48 1,-1 2-16-16,1 0 0 16,-8 4-2000-16,0 0-384 0,0 0-96 15,0 0-16-15</inkml:trace>
  <inkml:trace contextRef="#ctx0" brushRef="#br0" timeOffset="138494.66">19110 17930 23039 0,'0'0'1024'0,"0"-10"192"0,2-7-960 0,-1 6-256 0,3 1 0 0,-4 10 0 0,4 7 1472 0,-2-3 240 15,2 1 48-15,-1-3 16 0,1 1-1488 0,-4-3-288 16,4 3 0-16,2-2-128 0,1 1 448 0,-1 2 112 16,2-4 16-16,-1 1 0 0,1-1 112 0,3-3 16 15,-5-5 16-15,4 5 0 0,1 3-192 0,0 0-32 16,-1-10-16-16,3 6 0 0,-1 4-224 0,2 0-128 15,3-7 128-15,-3 1-128 0,3 4-240 0,1-1-112 16,-1-1-32-16,4-3 0 16,0-3-2112-16,-4 4-448 0,2 2-64 0,-6 3-8624 15</inkml:trace>
  <inkml:trace contextRef="#ctx0" brushRef="#br0" timeOffset="138942.21">18876 18478 22511 0,'0'0'992'0,"0"0"224"0,0 0-976 0,2 5-240 0,-2-5 0 0,0 0 0 0,2-10 1312 0,0 3 224 0,-2 7 32 0,5 0 16 0,4 3-240 0,-2 4-32 0,3 3-16 0,-2-5 0 0,6-5 16 0,-3-2 0 0,3-1 0 0,0-5 0 0,0-8-272 0,3 9-48 0,-2 7-16 0,2-4 0 0,0-7-464 16,0 4-112-16,1 8-16 0,-1 2 0 0,1-3 32 0,2 0 0 0,-2-3 0 0,0 3 0 0,2-4-672 0,1 2-128 0,0 1-16 0,0 1-16 0,-4 1-112 0,2-2-32 0,2-9 0 0,3 6 0 0,0 15-1504 0,-2-12-304 0,2-16-64 0,0-4-8096 0,-2 6-1616 0</inkml:trace>
  <inkml:trace contextRef="#ctx0" brushRef="#br0" timeOffset="139955.15">19771 18040 23439 0,'0'0'512'0,"0"0"96"0,0 0 32 0,0 0 32 0,0 0-544 0,0 0-128 0,0 0 0 0,0 0 0 0,0 0 1584 0,0 0 272 15,0 0 64-15,0 0 16 16,0-4-160-16,-2 14-48 0,0-3 0 0,2 4 0 15,0-1-672-15,0 0-144 0,0-1-16 0,2 0-16 16,0 2-560-16,1 3-96 0,3-1-32 0,-2 1 0 16,0-1-16-16,0 0-16 0,-2 0 0 0,5 4 0 15,-1-3-160-15,-1-3 0 0,2 0 0 0,0-1 128 16,-1-3-128-16,-2 1 0 0,1-2 0 0,1 15 0 0,-2 11 0 0,-1-15 0 16,0-27 0-16,-2-1 0 15,1 4-1664-15,2-1-352 0,0 1-80 16,-1 18-8832-16,1 27-1760 0</inkml:trace>
  <inkml:trace contextRef="#ctx0" brushRef="#br0" timeOffset="140224.73">20052 17886 27807 0,'-2'32'1232'0,"0"-20"256"0,0-3-1184 0,-2 3-304 0,1-1 0 0,0 0 0 16,-2 3 800-16,-1 3 96 0,-1 0 32 0,-1 4 0 0,-2-6-224 0,3 6-32 0,-3 3-16 0,0 3 0 0,2-1 272 0,-2 2 48 0,-1 2 16 0,-1-2 0 0,1 12-352 0,-3-6-80 15,3 2-16-15,-3-16 0 0,3-16-336 0,2 10-64 0,0 18-16 0,-1 2 0 0,0-3-128 0,-1 1 0 0,4-4 0 0,-3 0 0 0,0 7 0 0,3-5 0 0,-1-5 0 0,2-7 0 0,1-4 0 0,3-3-256 0,-2-1 48 0,3-3 0 16,-1-1-1536-16,2-6-304 0,0 0-64 0,0 0-16 0,6-10-688 0,-1-7-128 15,-2 0-16 1</inkml:trace>
  <inkml:trace contextRef="#ctx0" brushRef="#br0" timeOffset="140587.81">20147 18081 23663 0,'0'0'512'0,"0"0"128"0,0 0 0 0,0 0 32 0,-4 7-544 0,-2 1-128 0,0 4 0 0,-2 0 0 0,1-1 128 0,-3 5-128 15,3-2 192-15,-1 4-64 0,-1-4-128 0,1 3 128 16,1-2-128-16,-1 1 128 0,2 1 288 0,1-2 48 16,-1 0 16-16,3 1 0 0,0-4 16 0,3 2 0 15,-1-1 0-15,1-3 0 0,1-3-96 0,-1 1-16 16,3 5 0-16,0-2 0 0,1-3 208 0,0-1 48 16,2 2 0-16,-3 3 0 0,2 5 32 0,1-7 16 15,-2-14 0-15,2-2 0 0,-2 5-48 0,2-1-16 0,-1-2 0 0,-1 0 0 16,2-2-272-16,1-3-48 15,-4-4-16-15,0 3 0 0,1 6-16 0,-3-3 0 0,2 0 0 0,-2-3 0 16,1-1-272-16,-2-3 0 0,2 1 0 0,0-6 0 31,-2 2-384-31,0-1-64 0,-2-2-32 0,0 3 0 16,2-2-816-16,-2 2-176 0,1 4-16 0,1-2-16 0,-3 3 1680 16,0 3 336-16,1-1 64 0,0 4 0 0,2 6-64 0,0 0-32 0,0 0 0 0,0 0 0 31,-7 0-1936-31,0 2-384 0,0 1-80 0,2 4 0 15,-1 2-672-15,2-1-128 0,-2-6-32 0</inkml:trace>
  <inkml:trace contextRef="#ctx0" brushRef="#br0" timeOffset="140941.87">20217 18133 16175 0,'0'0'704'0,"0"0"176"0,0 5-704 0,-4 1-176 0,0 2 0 0,2-1 0 0,-2 3 416 0,3 0 48 16,-1 1 16-16,-2-2 0 0,1 5 32 0,2-3 0 0,-1 4 0 0,0-2 0 0,0 1 448 0,2-3 112 0,0-5 16 0,0-1 0 0,0 1 16 0,2 5 16 0,0 5 0 0,-2-1 0 0,2-4 672 0,2 0 128 0,0 1 16 0,-1-7 16 0,1-2-1760 0,0-2-336 0,-1 7-80 0,3-3-16 0,-2-1 816 0,3-1 144 0,-3-2 48 0,2 9 0 0,0 8-208 0,-1-12-48 0,1-19 0 0,-2-2 0 0,4 5-192 0,-5-1-32 0,3 0-16 0,-1-1 0 0,1-1-272 0,2 0-192 0,-2-1 16 0,-1 1 16 15,3-1-576-15,0 2-112 0,-1-4-32 0,1 4 0 16,-1-1-2560-16,0 2-512 0,2 0-96 0</inkml:trace>
  <inkml:trace contextRef="#ctx0" brushRef="#br0" timeOffset="141306.51">20465 18269 4607 0,'0'0'400'0,"0"0"-400"0,0 0 0 0,0 0 0 16,0 0 3520-16,0 0 640 0,-4 8 112 0,4-8 16 0,0 0-1952 0,0 0-400 15,0 0-80-15,0 0 0 16,0 0-512-16,0 0-80 0,0 0-32 0,0 0 0 0,0 0-128 0,0 0-16 15,-2-8-16-15,2 2 0 0,0 1-400 0,0-1-80 16,2-1-16-16,-2 0 0 0,4-2-208 0,0 2-48 16,-1-1-16-16,1-2 0 0,2 3-176 0,-2 0-128 0,0-1 144 0,-1 1-144 15,1 1 176-15,2 0-176 16,-2 2 192-16,-4 4-192 0,3-4 176 0,4 1-176 16,-7 3 160-16,4-2-160 0,-4 2 144 0,7 0-144 15,-7 0 128-15,7 2-128 0,-3 0 224 0,2 3-32 0,-3 1-16 16,1 0 0-16,0 2-48 0,-2-1-128 0,0 0 192 0,1 3-64 15,-3-3-128-15,3 3 0 16,-2-2-192-16,-1-1 192 16,0 3-592-16,2 1 0 0,-2-4 0 0,2 3 0 15,0-2-608-15,2-2-112 0,-4-6-32 0,0 0 0 16,3 7-1696-16,-3-7-352 0,4 4-64 0,-4-4 0 16,0 0 416-16,8 0 96 0,-1-3 0 0,-1 2 16 0,1-3 1008 0,0-2 192 15</inkml:trace>
  <inkml:trace contextRef="#ctx0" brushRef="#br0" timeOffset="141858.65">20751 18123 7359 0,'0'0'320'0,"0"0"80"0,8-3-400 0,-5-1 0 0,1-2 0 0,2 2 0 15,-2-1 3488-15,0-1 608 0,-1 2 128 0,1 1 32 16,-4 3-2512-16,0 0-496 0,0 0-96 0,0 0-32 16,0 0-160-16,0 0-48 0,-4-4 0 0,4 4 0 0,0 0 448 0,-7-3 96 15,-1 3 16-15,2 3 0 16,-1-2-2048-16,0 2-384 0,-1 0-96 0,0 2-16 0,0 4 560 0,1-2 128 15,-1 1 0-15,2 3 16 0,-1-2 128 0,3 3 32 16,-2 1 0-16,2-2 0 0,3 1 208 0,-1-1 0 16,2-1 0-16,2-1 0 0,-1-3 1168 0,3 1 240 15,1-3 32-15,0 2 16 16,2-5-1456-16,1-1-448 16,-2-3-16-16,1-1 0 0,3 3 976 0,-3-4 192 0,3 0 32 0,-2-1 16 0,1 1-144 0,-1-4-32 15,3 2 0-15,-1 0 0 0,-3-1-272 0,0-2-64 16,0 3-16-16,-4 0 0 0,3 1-224 0,-1 2 144 15,-1 0-144-15,-4 4 128 0,4-4-128 0,-4 4 0 16,6 0 0-16,-2 4 0 0,-1-1 0 0,0 0 0 16,-2 2 0-16,1 3 0 0,3 1-160 0,0 5 160 0,-1-3 0 15,0 5-144-15,-1-1 144 0,1 2 0 0,3 1 0 0,1 9 0 16,2 2 0-16,-3-1 0 0,0 3 0 0,1-10 0 16,-2-14 0-16,-2 10 176 0,-1 14-16 0,1-2 0 15,-4 2 0-15,0-5 0 0,0 1 0 0,-4-3 0 16,1 5-32-16,-2 47-128 0,-4 32 192 0,2-51-64 15,-1-80-256-15,1-4-64 0,-1 14-16 0,-1 4 0 32,-1-1-576-32,2 3-112 0,-1-3-32 0,0-3 0 15,-1-1 352-15,4-1 80 0,2-2 16 0,-3 0 0 0,3 0 352 0,1-4 128 0,0-7 0 16,2-1-144-16,1 1 144 0,4 7 0 0,-1 8 0 0,1 2-128 16,3-3 128-16,3-7 0 0,1-11 0 0,3 11 0 15,-1 12 336-15,1 1 112 0,1 1 0 0,-2-3 16 16,1 3-128-16,-2-3-16 0,1-1-16 0,-3 1 0 0,1 9-304 0,-1-2-144 15,1 2 16-15,-3-1 0 16,-2 0-1824-16,1 0-352 16,-1 1-80-16,-1-2-6896 0,-1 0-1360 0</inkml:trace>
  <inkml:trace contextRef="#ctx0" brushRef="#br0" timeOffset="142226.2">21020 17948 26895 0,'0'0'1184'0,"0"0"256"16,0 0-1152-16,0 7-288 0,0-7 0 0,0 7 0 0,0 1 704 0,0-2 96 0,2 2 16 0,0 1 0 0,-2-2-560 0,4-2-128 15,-1 1 0-15,1 2-128 0,-1-2 0 0,2-2 0 0,1 2 0 0,0-3 0 0,-1-1-1792 0,2 0-352 0,2-2-80 0</inkml:trace>
  <inkml:trace contextRef="#ctx0" brushRef="#br0" timeOffset="142568.09">21324 17907 12895 0,'-6'-11'1152'0,"2"8"-928"0,4 10-224 0,0-1 0 16,0-6 2528-16,-4 5 464 0,1 4 80 0,-1 1 32 0,-2-2-1568 0,-1 3-304 0,-1 0-64 15,-2 2-16-15,-1 5 128 0,0-1 0 0,-1 1 16 0,3 3 0 0,-3 2-240 0,1-4-48 0,1 0-16 0,3 0 0 0,-1 2-480 16,5-4-80-16,-1-2-32 0,0-3 0 0,4-1-400 0,0-1 0 0,2-3 0 0,0-2 0 16,2 1 0-16,2-3 0 0,1-3 0 0,4-3 0 0,3-3-176 15,1 1 176-15,-2-1-128 0,2-4 128 0,2 3 0 0,-3-2 0 16,3 0 0-16,-3 2 0 0,4 0 0 0,-5 3 0 15,2 1 0-15,1 0 0 0,-5 2 0 0,0 1 0 16,-4 4 0-16,1-1-128 0,-5 1 272 0,0 3 64 16,-3 3 16-16,-4 4 0 0,-2-1 64 0,-1 2 16 15,-4 2 0-15,-3 0 0 0,-1 1-176 0,-1-2-128 0,4-3 144 16,-4-2-144-16,1 3 0 0,-2-1-160 16,-1-2 0-16,2-1 0 15,1 0-1184-15,0-10-256 0,2-10-32 0,2 6-14048 0</inkml:trace>
  <inkml:trace contextRef="#ctx0" brushRef="#br0" timeOffset="144586.47">21699 18224 2751 0,'0'0'128'0,"0"0"16"0,0 0-144 0,0 0 0 16,0 0 0-16,0 0 0 0,0 5 3648 0,0 1 688 0,0 0 144 0,-2 2 16 0,0-2-2960 0,2-1-576 0,0 2-128 0,-1 3-32 0,-2 0 48 0,3 1 16 0,0 2 0 0,0 1 0 0,0-2-192 0,0 4-32 0,0-1-16 0,0 2 0 0,0-3-208 0,0 0-32 0,0-3-16 0,0 2 0 0,0-5-80 0,3 2-16 0,-2-3 0 0,-1 0 0 0,0 0 896 15,0-7 176-15,0 0 48 0,0 0 0 0,0 0-1392 0,0 0-336 0,0 0-48 0,0 0 0 0,4-10 832 0,-1 1 176 0,0-4 16 0,1-1 16 0,2-3-208 0,-1-1-64 0,-2-2 0 0,3-1 0 0,-1 3-192 0,1-3-64 16,2 1 0-16,-1 2 0 0,-1 1-128 16,2 2 0-16,-2-1 0 0,0 5 0 0,-1 0 0 0,1 3 0 15,-2 2 0-15,-4 6 0 0,7 0 0 0,-7 0 0 16,8 6 0-16,-2 2 0 0,-3 2 176 0,1 1-48 16,0 2-128-16,-2 2 192 0,-1 2-192 0,-1 0 0 0,0 1 0 0,-1 0 0 15,1-1 0-15,0 0 0 16,-2 1 0-16,2-4 0 0,0-4 128 0,0 1-128 0,0-3 0 15,0-2 0-15,0-6 128 0,0 0-128 0,0 0 0 16,0 0 144-16,0 0 96 0,0 0 16 0,0 0 0 16,6-4 0-16,-2-2 192 0,-1-1 32 0,-2-1 16 15,2-2 0-15,-1-3-176 0,0 1-16 0,-2-2-16 0,2 1 0 16,-1-1-288-16,2-1 160 0,2 5-160 0,-3-3 128 16,2 2-128-16,0 0 0 0,-1 1 0 0,3 3 0 15,-2-1 0-15,0 1 0 0,-1 1-144 16,4-2 144-16,-3 2 0 0,-4 6 0 0,7-1 0 0,-7 1 0 15,3-4-144-15,-3 4 144 0,8-2 0 0,-1 2-144 16,-7 0 144-16,0 0 0 0,6 0 0 0,2 2 0 16,-1-1 0-16,-1 3 0 0,0 0 0 0,-1-2 0 15,1 3 0-15,-2 1 0 0,1 2 0 0,1-2 0 0,-2 4 0 16,-1-2 144-16,4 5-144 0,-4-2 160 0,1 2-160 16,-2-1 0-16,0 2 144 0,-2-3-144 0,3 3 0 0,0-5-128 15,0 5 0-15,1-3 0 16,0-1-512-16,2-3-80 0,-1 1-32 0,1-1 0 15,-2-3-2576-15,2 2-528 0</inkml:trace>
  <inkml:trace contextRef="#ctx0" brushRef="#br0" timeOffset="145482.57">22275 18224 5519 0,'0'0'496'0,"0"0"-496"0,0 0 0 0,0 0 0 0,0 0 2896 0,0 0 496 0,0 0 80 0,0 0 32 0,0 0-1936 0,0 0-384 0,0 0-80 0,0 0-16 0,0 0-160 0,0 0-32 0,0 0-16 0,0 0 0 0,0 0-256 0,0 0-48 0,-7-4-16 0,7 4 0 0,0 0-272 0,0 0-48 0,-8 0-16 0,1 0 0 0,7 0-224 0,-9 2-240 0,2 1 48 0,2 3 16 0,-1 1-96 0,0-3-32 0,2 3 0 0,-1 0 0 0,-1 3 64 0,2-3 16 15,2 4 0-15,1-1 0 0,-2 0 224 0,2 1 0 16,1 0 0-16,1-1 0 0,2 1 0 0,0 0 0 16,5 1 0-16,-1-1 0 0,-1 0 448 15,2-1 0-15,-1 0-16 0,0-3 0 0,3 1 160 0,0-1 48 16,1-1 0-16,-1-2 0 0,0-4 112 0,-2 1 16 15,2 2 16-15,-2-6 0 0,-1 2 80 0,0-5 16 16,2 1 0-16,-2-5 0 0,-2 0-160 0,1-1-16 0,-2 0-16 16,0-5 0-16,-4 1-400 0,0-2-80 15,0 0-16-15,-4-1 0 0,0-2-192 0,1 1-128 16,0 2 128-16,-2-1-208 0,2 1-80 0,-4-1-16 16,1 7 0-16,1 2 0 0,-1-1 16 0,-1 2 0 15,3 5 0-15,-2-1 0 0,6 4-32 0,-5 0 0 16,5 0 0-16,-6 1 0 15,-1 3-96-15,3 0-32 0,0 2 0 0,1 0 0 16,-1-1-368-16,0 1-80 0,2-2 0 0,2-4-16 16,-3 7-2368-16,3-7-480 0</inkml:trace>
  <inkml:trace contextRef="#ctx0" brushRef="#br0" timeOffset="146142.56">22711 18305 10127 0,'0'0'448'0,"6"-5"96"0,-1-1-544 15,1-1 0-15,2 1 0 0,-2-4 0 0,-1 2 3264 0,1 0 528 0,-2-2 112 0,-3 3 32 0,1-2-2848 0,-2 2-576 0,-2-1-128 0,1 1 0 0,-3-1 592 0,0 2 128 0,4 6 32 0,-6-7 0 16,1 0-288-16,-1 0-48 0,0 4-16 0,-1-1 0 0,-1 0-256 0,-2 1-48 0,3 0-16 0,-4 2 0 0,1-1-208 0,-1 0-64 0,1 2 0 0,-1 0 0 0,1 2-192 0,1 0-192 0,0-2 48 0,-1 4 0 0,3-1-16 0,-1 5 0 0,0-2 0 0,3 1 0 0,-1 4 32 0,5-1 0 0,-2 0 0 0,-1-1 0 16,4 3 128-16,0-1 0 0,0 0 0 0,4-1 0 0,0 1 304 0,-1 0 32 0,1 1 16 15,2-3 0-15,0 1 160 0,2-1 48 0,-1-1 0 16,1-1 0-16,1-1 176 0,2-2 32 0,0 0 16 16,2-1 0-16,-2-3 0 0,0 0 0 0,-1 0 0 0,1-2 0 15,0 1-144-15,-1-3-16 0,1-2-16 0,1 0 0 16,-1-3-96-16,-1-1-32 0,-1-1 0 15,0-2 0-15,-1-1-112 0,2-1-32 0,-3 1 0 16,0-3 0-16,-1-3-128 0,-2 1-16 0,2-1-16 0,-2-4 0 16,-3 2-48-16,2-5 0 0,-6-1 0 0,3-3 0 15,-4-1-128-15,1-4 160 0,-5 1-160 0,2-2 160 16,-2-1-160-16,-5 2 0 0,5 1 0 0,-4 0-176 16,0 3 176-16,3 4 0 0,0 1-144 0,-1 5 144 0,3 2-208 15,-3 3 16-15,3 2 16 0,0 5 0 0,4 3-144 16,-2 1-16-16,5 6-16 0,0 0 0 0,0 0 16 0,-9 2 0 15,6 4 0-15,-2-1 0 0,1 3-16 0,2 2 0 16,2-1 0-16,0 2 0 16,0 1-480-16,0-3-80 0,3 5-32 0,1-3 0 15,0 2-1744-15,-1 2-336 16,3-1-80-16,-2 3-11856 0</inkml:trace>
  <inkml:trace contextRef="#ctx0" brushRef="#br0" timeOffset="146436.47">23089 18341 33855 0,'0'0'3008'0,"0"0"-2400"0,0 0-480 0,0 0-128 0,0 0 944 0,0 0 160 0,0 0 48 0,0 0 0 0,-4 8-928 0,4-8-224 0,0 0 0 0,-6 2 0 0,1 0-2432 0,5-2-512 0</inkml:trace>
  <inkml:trace contextRef="#ctx0" brushRef="#br0" timeOffset="153772.99">23151 17678 1839 0,'0'0'0'0,"0"0"160"0,0 0-160 0,0 0 0 0,0 0 0 0,0 0 0 15,0 0 5904-15,0 0 1152 0,0 0 240 0,0 0 32 16,0 0-4432-16,0 0-880 0,0 0-176 0,0 0-48 16,0 0-672-16,0 0-144 0,4 2-16 0,3 1-16 15,1-3-304-15,1 3-64 0,3-3-16 0,-1 1 0 16,2 1-48-16,1-2-16 0,7 2 0 0,-4 0 0 0,4-2-272 0,-3 0-48 15,-1 0-16-15,0-2 0 0,1 0-160 0,-1 0 128 16,1 1-128-16,0-2 128 0,-1 2-128 16,-4-3 0-16,2-2 0 0,-1 3 0 15,-1-4-320-15,-2 6-112 16,0-1-16-16,-1-2 0 0,-3-2-2000 0,-1 1-416 0,2 3-80 16,-8 2-12368-16</inkml:trace>
  <inkml:trace contextRef="#ctx0" brushRef="#br0" timeOffset="154088.17">23138 17896 15663 0,'0'0'688'0,"0"0"144"0,0 0-656 0,0 0-176 0,10-3 0 0,-2 0 0 0,6-1 3856 0,-1-3 752 0,2 1 128 0,2-2 48 0,0 3-2640 16,-2-5-528-16,-1-1-96 0,2 2-32 0,2 2-912 0,-1 4-192 0,0-2-48 0,1-1 0 0,-4 3-112 0,4-2-32 0,-1 2 0 0,0-1 0 0,-2-2-192 0,-1 2 0 0,4-3-192 0,-2 3 192 0,2-3-4112 15,-1-3-720-15</inkml:trace>
  <inkml:trace contextRef="#ctx0" brushRef="#br0" timeOffset="154649.47">23903 17358 13759 0,'0'0'608'0,"0"0"128"0,0 0-592 0,0 0-144 0,0 0 0 0,0 0 0 16,0 0 1248-16,0 0 224 0,4 7 32 0,0-1 16 15,2-1 240-15,-4 1 48 0,-1 0 16 0,3 2 0 16,2-1-224-16,-1 4-64 0,1-1 0 0,2 4 0 16,-2 0-288-16,0-4-64 0,-2-1-16 0,-3 1 0 15,3-1-272-15,-1 5-64 0,0-3-16 0,0-5 0 0,-1-1-304 0,0-1-64 16,-2-4-16-16,0 0 0 16,0 0-160-16,0 0-16 0,0 0-16 0,0 0 0 0,0 0-64 0,0 0-16 15,0 0 0-15,0 0 0 0,-6-4-160 0,1-1 0 16,-2-4 0-16,-2 2 128 0,2 2-128 0,-1-3-256 15,1 3 64-15,-3-3 16 16,0 2-32-16,5 4-16 0,5 2 0 0,-7 2 0 16,1 1-160-16,-1 2-48 15,0 2 0-15,0 3 0 0,1 3 96 0,-1 2 16 0,2 2 0 0,-4 2 0 16,4 2 176-16,1 2 144 0,1 1-192 0,-1 1 192 16,2 0 0-16,-2 2 0 0,1-3 0 0,2 2 0 15,2-1 0-15,2-2 320 0,-3-1-32 0,4-1-16 0,-1-1 96 0,3-3 16 16,2-2 0-16,2-1 0 0,-2 0-32 15,2-3 0-15,4-1 0 0,-3 0 0 0,3-3-128 0,2-1-32 16,-1-5 0-16,-1 2 0 0,3-3-192 0,0-3 0 16,-2 2 0-16,2-5 0 15,-2 2-288-15,-2-3-160 0,1-3-16 0,-1-1-16 16,2 0-2352-16,-4-5-480 0,3-2-80 16</inkml:trace>
  <inkml:trace contextRef="#ctx0" brushRef="#br0" timeOffset="155076.91">24256 17466 20095 0,'0'0'1792'0,"-5"5"-1440"0,-1 5-352 0,-1-4 0 0,-1 1 704 0,-2 7 64 0,1-3 0 0,1 0 16 0,4-1-528 0,-2 1-128 0,-1 2 0 0,1 2-128 0,2 2 896 0,0 0 80 0,1 0 16 0,1 1 0 0,0-1 32 0,2 4 0 0,2-7 0 0,0 1 0 16,1 1-208-16,1-1-48 0,2 0 0 0,0-2 0 0,2 1-80 0,-1-3-32 0,1 1 0 0,3-1 0 0,-2 0-96 0,2-3-32 0,2-2 0 0,-2-3 0 0,0-1 64 0,-1-2 16 0,0-2 0 0,-2-1 0 0,2-3-112 0,-3-2-32 16,3-5 0-16,-2-1 0 0,-1-1-64 0,-1-3-16 0,-2-3 0 0,-1 0 0 0,1-2-256 0,0 1-128 15,-4-2 0-15,0 0 128 0,-1-1-128 0,-3-10-272 0,-1 4 64 16,4 14 16-16,-3-2-128 0,-2 3 0 15,2 4-16-15,-2-2 0 0,1 5 128 16,-2 1 16-16,-3 1 16 0,0 1 0 0,-1 6 16 0,4 0 0 16,-1 2 0-16,-2 2 0 0,3 1 0 0,-3 7 0 15,-1-1 0-15,8-3 0 0,-1 1 0 0,0-1 0 16,-1-1 0-16,4 0 0 16,-3 2-512-16,4-4-96 0,-2 1-32 0,2 2 0 15,0-8-1632-15,0 6-336 0,0-6-64 0,0 5-16 16,0-5-464-16,2 6-80 0</inkml:trace>
  <inkml:trace contextRef="#ctx0" brushRef="#br0" timeOffset="155522.91">24539 17481 7359 0,'3'17'320'0,"1"-10"80"0,0 7-400 0,-2-1 0 0,-1 6 0 0,2-2 0 15,-3 4 3184-15,1 2 544 0,-2 2 112 0,-2 0 32 0,0 0-2144 0,-1 0-416 16,0-2-96-16,1-2 0 16,-1-3 224-16,0-2 48 0,2-5 16 0,-2 0 0 15,3 0-608-15,-2-4-128 0,3-7-32 0,0 0 0 0,0 0-32 0,0 0-16 16,-3-10 0-16,-1-1 0 0,0-3-128 16,2-4-32-16,1-2 0 0,1-2 0 0,0-1-208 0,1-2-32 15,-1 0-16-15,4-10 0 0,-1 3-16 0,2 8 0 16,-1 4 0-16,1-3 0 0,1 3 48 0,5-9 0 15,-1 6 0-15,-3 8 0 0,-1 3-304 0,-1 1 0 16,1 2 128-16,2 1-128 16,-2 3 224-16,-2-1-16 0,3 2 0 0,-7 4 0 0,6 0 96 0,-6 0 16 15,7 0 0-15,1 4 0 0,-1-1-320 0,1 3 0 16,-5 2 0-16,3-1 0 0,2 3 0 0,-2 1 0 0,1 3 128 16,1 0-128-16,-2 2 128 0,-2 0-128 15,3 4 192-15,0-3-192 0,-1 2 0 0,2 0 0 0,-5 0 0 16,4-2 0-16,-4 1 0 0,-1 2 0 0,4-2 0 0,-3 0 0 0,1-5 0 0,0 4 0 15,-4-2 0 1,3-1 0-16,0-3 0 0,-3-2 0 0,0-1 0 16,0-1 160-16,0-7-416 0,0 0-96 0,0 0-16 0,0 0 0 31,0 0-1600-31,0 0-320 0,0 0-64 0,-3-7-16 0,0-1-1344 16,-1-3-288-16</inkml:trace>
  <inkml:trace contextRef="#ctx0" brushRef="#br0" timeOffset="155960.04">25035 17149 1839 0,'0'0'160'0,"0"0"-160"0,0 0 0 0,0 0 0 0,-7 3 6096 0,1 0 1200 0,2 2 224 0,-4 1 48 0,1 1-5360 0,0-1-1072 0,-3 4-224 0,0-1-32 0,3 3-128 0,-4-1-32 16,1 4 0-16,-1-1 0 0,3-1-80 0,-1 2-32 0,1 2 0 0,1 0 0 0,1 2-176 0,0-2-48 0,2-2 0 0,3 1 0 0,-2-3-48 0,3-2-16 0,0 0 0 0,3-1 0 0,0 0 96 0,1-5 16 0,0 1 0 0,3-1 0 0,-1 1-112 0,2-2-32 16,3-2 0-16,-4 2 0 0,3-3-160 0,-3 1-128 0,3 2 144 15,0 0-144-15,1 0 0 0,-4-1 128 0,3 0-128 0,0 2 0 16,-1 1 0-16,0 1 0 15,1-1 0-15,1 4 0 0,-3-1 0 0,-2 1 0 16,-1 1 0-16,0-2 0 0,-4 5-144 0,1-1 144 0,0 0 0 16,-2 0-144-16,-4 1 144 0,0-1-208 0,-2 1 80 0,-1-2 128 15,-1 2-256-15,-3-3 80 0,1 1 16 0,-1-3 0 16,0 0-128-16,-1-1-32 0,-3-2 0 0,2-2 0 16,-2-1-448-16,4-3-80 15,-1 3-32-15,-1-6 0 16,1 0-1392-16,1-4-288 0,4 4-48 0,-1-5-16 15,2 2-256-15,-1-1-64 0,1-1-16 0</inkml:trace>
  <inkml:trace contextRef="#ctx0" brushRef="#br0" timeOffset="156347.09">25175 16618 12895 0,'0'0'1152'0,"0"0"-928"15,3-8-224-15,-3 8 0 0,3-3 3232 0,-3 3 608 16,0 0 112-16,0 0 16 0,0 0-1920 0,0 0-384 16,2 7-64-16,-2 1-32 0,-2 4-448 0,2-1-96 0,-3 4 0 0,0-2-16 15,2 4-32-15,-3 2 0 16,2 2 0-16,2 0 0 0,0 3-336 0,-1 1-64 15,-2 2 0-15,3 1-16 0,0 0-240 0,3 3-32 0,-2 1-16 0,1-1 0 16,2 3-272-16,0-2 0 0,-1 2 128 0,5-2-128 16,-2 3 0-16,-1-3 128 0,3 2-128 0,0-2 0 15,-1 0 0-15,0 0 0 16,0-1 0-16,-2-1 0 0,-3 0 128 16,2-3-128-16,-1 1 0 0,1-3 0 0,0-1 0 0,-2 1 0 0,-1-4 0 15,-1-1 0-15,3-4-240 0,-3 0-48 0,0-2-16 0,-3 0 0 16,2-3-400-1,-1-4-96-15,2-7-16 0,0 0 0 0,0 0-2112 0,0 0-416 16,0 0-96-16,-5-5-10560 0</inkml:trace>
  <inkml:trace contextRef="#ctx0" brushRef="#br0" timeOffset="156604.79">25028 17075 10127 0,'0'0'896'0,"0"0"-704"16,0 0-192-16,0 0 0 0,0 0 4160 0,0 0 784 16,0 0 176-16,6-6 16 0,1 1-2688 0,1-1-528 15,1-2-128-15,0 1 0 0,3 1 48 0,-1-4 16 16,0 1 0-16,3 0 0 0,1-2-640 0,-2 1-128 16,4-4-32-16,-2 3 0 0,1-2-704 0,-1 2-144 15,0-3-16-15,-2 3-16 0,1-3-176 0,-3 3-224 16,0-2 48-16,1-1 16 15,-1 1-1872-15,0 1-368 0,0-4-80 0,3 1-15296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T" name="resolution" value="1" units="1/dev"/>
        </inkml:channelProperties>
      </inkml:inkSource>
      <inkml:timestamp xml:id="ts0" timeString="2024-10-16T13:16:42.7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6T13:16:43.376"/>
    </inkml:context>
  </inkml:definitions>
  <inkml:trace contextRef="#ctx0" brushRef="#br0">8835 7432 0,'0'0'0,"0"0"0,0 0 15,0 0-15,0 0 32</inkml:trace>
  <inkml:trace contextRef="#ctx1" brushRef="#br0">1250 5551 5519 0,'-11'6'496'0,"11"-6"-496"0,-6 5 0 0,-1 1 0 16,1 1 2624-16,1-1 416 0,-3 2 96 0,-1-1 0 0,1 0-1376 0,-2 3-288 0,1 4-48 0,0-3-16 0,-1 5-512 0,3-1-96 0,-3-1-32 0,3 6 0 0,-3 1-432 0,2 1-80 0,-1 3-32 0,1 2 0 0,5 1 96 0,-4 3 0 0,4-2 16 0,-1 5 0 0,0 1 128 0,4 1 32 0,0-2 0 0,0 2 0 0,4-4 64 0,0-2 16 0,3 1 0 0,3-3 0 0,1-3 16 0,2-4 16 0,1 0 0 0,1-3 0 0,2-2-32 0,3-4 0 0,-2 1 0 15,3-6 0-15,-4-3-96 0,0-1-32 0,2-3 0 0,-3 0 0 16,-2-1 128-16,4-5 0 0,-5 0 16 0,2-5 0 16,0 0 48-16,-2-2 0 0,2 1 0 0,-2-4 0 15,1 1-144-15,-3-2-32 0,3 0 0 0,-5-4 0 16,2 0-144-16,-3-1-48 0,2-3 0 0,-4 1 0 15,-1-3-80-15,-5 0 0 0,2 1-16 0,-4-2 0 16,0 1-48-16,-4-2-128 0,-1 1 192 0,-3 1-64 16,-1 1-128-16,-2-1 128 0,-2-1-128 0,-2 3 128 15,2 1-320-15,-2 1-64 0,1 0 0 0,-3 3-16 0,2 2 64 16,-1 1 16-16,-2 2 0 0,3 2 0 0,-2-1 32 16,6 3 16-16,-1 5 0 0,6-1 0 0,-2-1 144 15,4 2 0-15,1 3 0 0,0-2 0 0,5 5 0 0,0-6 0 16,2-2 160-16,2 2-160 0,3 1 208 0,3-4-48 15,1 2-16-15,5-3 0 0,-1-1 32 0,3-2 0 16,3-2 0-16,0 0 0 0,4-2 64 0,2 0 16 16,1-4 0-16,0 2 0 0,3 0-64 0,-5 2-16 15,1-2 0-15,1 2 0 0,-1 0-176 0,-2 3 160 16,-3 1-160-16,-1 2 160 0,0 0-160 0,-4 1 0 0,-4 2-160 16,2 1 160-1,-1 1-1968-15,-1 2-288 0,-2 1-64 0,-3-1-15616 0</inkml:trace>
  <inkml:trace contextRef="#ctx1" brushRef="#br0" timeOffset="299.81">1652 5704 25391 0,'0'0'1120'0,"0"0"240"0,0 0-1088 0,0 0-272 0,6 4 0 0,-2-2 0 0,4 6 1616 0,-2-5 272 0,-1 1 48 0,2 0 16 0,2-1-544 15,-2 0-96-15,4 1-32 0,0-3 0 0,-1 4-704 0,1-4-128 0,1 1-48 0,-1 0 0 0,0 1-224 0,0 0-48 0,-1 0-128 0,0-1 192 0,1 3-192 0,-1-2 128 0,-1 1-128 0,0 0 0 0,2-1 0 0,-1 1 0 0,0-3 0 0,0 2 0 0,-1-3-1424 0,0 0-176 0,1-3-48 0,-1 2 0 16,1-3-1280-16,-3 1-256 0,3-1-48 0</inkml:trace>
  <inkml:trace contextRef="#ctx1" brushRef="#br0" timeOffset="523.65">2009 5375 9215 0,'0'0'400'0,"0"0"96"0,0 7-496 0,0-1 0 0,0 2 0 15,0 3 0-15,2 2 4416 0,-1 6 800 0,3 2 160 0,2 3 16 16,2 3-2944-16,-1 5-592 0,3 3-112 0,1 0-16 16,1 3-400-16,-1 4-80 0,0 4-16 0,4 3 0 0,5 4-464 15,-3 2-112-15,-2 1-16 0,2 2 0 16,0 2-400-16,0 1-96 16,-2-4-16-16,2 0 0 0,-3-2-128 0,0-2 128 0,-2-4-128 0,0 0 128 31,-1-3-1264-31,-1-1-256 0,-2-3-48 0,2 0-10208 0,1-3-2048 15</inkml:trace>
  <inkml:trace contextRef="#ctx1" brushRef="#br0" timeOffset="2957.94">9712 12502 10239 0,'0'0'448'0,"0"0"112"0,0 0-560 0,0-6 0 0,0 1 0 0,0-1 0 0,0 6 1296 0,0-7 160 0,0-1 16 0,0 1 16 0,0 1-64 0,0-1-16 0,0 7 0 0,0-8 0 0,0-2 192 0,-1 3 16 0,1 7 16 0,-3-7 0 0,0-1-144 0,3 8-16 0,-6-6-16 0,1-1 0 0,5 7-400 0,-6-4-80 0,1 0-16 0,-1-1 0 16,6 5-320-16,-8-1-64 0,2 1 0 0,-1 0-16 0,0 1-368 0,0 2-192 0,0 1 192 0,0-1-192 0,-1 3 0 0,1-1 0 16,-2 1 0-16,4 2 0 0,-1-1 0 0,0 3 0 0,2 0-192 0,1 1 192 15,1 0-192-15,0 1 192 0,2-1-208 0,0 0 80 16,2 0 128-16,2 2 0 0,0-2-144 16,2 0 144-16,1-1 0 0,1-1 0 0,-1-1 192 15,3-1-64-15,1 1 160 0,0-1 32 0,-1-3 0 0,1-1 0 16,1 0-64-16,-1 0 0 0,0-3 0 15,0 3 0-15,-1-3 112 0,1-3 16 0,-1 0 0 0,0-1 0 16,-3 0-32-16,3-2 0 0,-2 3 0 0,-1-5 0 16,-1 1-112-16,-1-1-32 0,-1-1 0 0,2-1 0 15,-3 2-48-15,1 1-16 0,0-3 0 0,-4-1 0 16,0 1-144-16,0-1 0 0,-1 1 144 0,-2 3-144 16,-1 0 128-16,-2-3-128 0,-1 3 160 0,0-1-160 15,-3 1 0-15,-1-2 0 0,-3 4-128 0,-1-1 128 16,2 2-288-16,-1 1 48 0,1-1 16 0,2 2 0 0,-3 2-64 15,3 0-16-15,1 2 0 0,2 2 0 16,0-1-336-16,2 0-64 0,0 2 0 16,2-2-16-16,3 4-1728 0,-1 0-352 0,4-1-64 15,-1-1-6864-15,3 1-1360 0</inkml:trace>
  <inkml:trace contextRef="#ctx1" brushRef="#br0" timeOffset="3261.07">10033 12373 11055 0,'0'0'480'0,"0"0"112"0,0 0-464 0,0 0-128 16,0 0 0-16,0 0 0 0,0 0 3360 0,-4 6 656 15,1 4 128-15,-1-2 16 0,-2 3-2496 0,2-1-496 0,-2 1-96 0,1 2-32 16,-1 2-528-16,-1 0-128 0,1 2 0 0,1 2-16 16,-2 4-96-16,0-3-16 0,0 5 0 0,-3 2 0 15,3 1 80-15,-3 4 16 0,-1 3 0 0,-3-1 0 16,1 2-96-16,-5-1 0 0,2 4-16 0,-1-1 0 15,-2 0-48-15,0 0 0 0,-2-3 0 0,4 4 0 16,-1-4-48-16,0 2-16 0,2-4 0 0,-1 2 0 16,2-5-128-16,2-1 128 0,-2-5-128 0,4 1 128 15,1-4-128-15,0-3 0 0,2 2 0 16,-1-6 0 0,6-2-544-16,-2-3-144 0,2-1-16 0,3-2-16 0,0-6-368 0,0 0-80 15,0 0-16-15,0 0 0 0,8-7-464 0,-1-3-80 16,3-1-32-16</inkml:trace>
  <inkml:trace contextRef="#ctx1" brushRef="#br0" timeOffset="3637.74">10023 13026 4607 0,'0'0'400'0,"0"0"-400"16,0 0 0-16,0 0 0 0,-5 6 2992 0,-1-1 512 15,-1 1 96-15,1 1 32 0,-2 1-2096 0,1 2-432 16,0-3-80-16,-1 4 0 0,2-1-448 0,0 0-64 15,-1-2-32-15,0 5 0 0,3-5 64 0,-3 2 16 16,4 0 0-16,1 1 0 0,0-1-48 0,1 1 0 0,2 0 0 16,-1 1 0-16,4-1 192 0,-2 0 16 0,2-1 16 0,0 1 0 15,3 0 112-15,0-3 32 0,3 0 0 16,1-3 0-16,0 1-160 0,3-2-16 0,3-3-16 0,-4-1 0 16,6-1-336-16,1-3-64 0,-2 1-16 0,3-4 0 15,-1 0 256-15,-2-3 48 0,0 2 16 0,2-6 0 16,-1 1-48-16,-4-2-16 0,0-2 0 0,-4-1 0 15,3 1-112-15,-4 0-32 0,-3 0 0 0,0-2 0 16,-3 2-160-16,-4 0-32 0,-1 0-16 0,-5-2 0 16,0 2-176-16,-3 1 0 0,-5 1-160 0,1 1 160 31,-4 0-816-31,0 3-64 0,-2 4-16 0,-1 1 0 16,-2 2-240-16,3 1-48 0,0 6-16 0,1 1 0 0,-2 3-48 0,3 3-16 15,2 1 0-15,0 0 0 16,2 2-1088-16,3 1-208 0,3-3-64 0</inkml:trace>
  <inkml:trace contextRef="#ctx1" brushRef="#br0" timeOffset="4160.35">11032 12438 15375 0,'0'0'672'0,"0"0"160"0,0 0-672 15,0 8-160-15,1 3 0 0,2-1 0 0,-3 0 1616 0,0 1 304 0,2 0 48 0,0-2 16 0,-2 0-320 0,0-3-48 0,2 2-16 0,-1-2 0 0,-1-6-432 0,0 0-80 0,0 0-32 0,0 0 0 0,0 0-304 0,0 0-64 0,0 0-16 0,0 0 0 0,0 0-16 0,0 0 0 0,0 0 0 0,0 0 0 0,0 0-288 0,-7-3-64 0,1 2-16 0,-2-1 0 0,1-2-160 0,0 0-128 0,-3-2 144 0,2 1-144 0,-1 1 0 0,0 1-256 16,-1 0 16-16,0 2 16 0,-3 1-96 0,2 1-32 16,0 5 0-16,-3-1 0 15,3 5 16-15,-2 0 0 0,-1 5 0 0,1 2 0 16,-2 0 112-16,1 2 32 0,1 4 0 0,1 2 0 0,-2-1 192 0,0 4-144 15,3 1 144-15,2-2-128 0,1 1 128 0,-2 3 192 16,7-3-32-16,-1 0-16 0,2 0 240 16,2 1 64-16,2-2 0 0,2-1 0 0,2-2-80 0,1 0-16 15,1-4 0-15,3 1 0 0,2-3 48 0,1-4 16 16,0 0 0-16,2-3 0 0,3-1-144 0,-1 0-16 16,2-6-16-16,1 0 0 0,-3-1-240 0,-1-6 128 15,4 2-128-15,-1-5 0 0,-2-2-144 0,1-1-128 16,1-3-32-16,-2-1 0 15,3-2-1552-15,-4-2-304 0,3 0-64 0,-2-4-12784 0</inkml:trace>
  <inkml:trace contextRef="#ctx1" brushRef="#br0" timeOffset="4756.18">11444 12453 3679 0,'-4'4'320'0,"1"3"-320"0,-2 3 0 0,3 4 0 15,-1 0 3936-15,0 4 720 0,-2 0 144 0,-1 3 16 16,-4 2-2832-16,5-1-576 0,-1 3-128 0,0 2 0 16,1 1-288-16,-1 3-48 0,2-3-16 0,-2 0 0 15,1 1-192-15,3-2-32 0,-2 1-16 0,4-3 0 16,3-1 16-16,-2-3 0 0,1-1 0 0,2-4 0 16,0 0-80-16,3-2-16 0,-1-3 0 0,2-1 0 15,-1-2-16-15,0-2 0 0,3-2 0 0,0-2 0 0,-3-1-48 0,3-1-16 16,-1 0 0-16,-2-1 0 15,3-5-48-15,0 0-16 0,0-2 0 0,-2-3 0 16,2-2-112-16,1-4-32 0,-1-1 0 0,1 0 0 0,-1-5-16 16,0 0-16-16,-3-1 0 0,3 1 0 0,-3-3-288 15,1-1-192-15,1 2 16 0,-1 4 16 16,-4 0-336-16,3 4-64 0,0 0-16 16,-1 6 0-16,-1 1 80 0,1 3 16 15,-6 7 0-15,0 0 0 0,0 0-16 0,0 0 0 0,7 3 0 0,-4 3 0 0,2 6 112 16,0-3 32-16,-1 6 0 0,-3-1 0 0,3 3 176 0,-2 0 48 15,2 1 0-15,0 3 0 0,-1-1 128 0,1-2 0 0,0 3 0 0,2 0 128 16,-1 0 128-16,1 0 48 16,1-3 0-16,1 2 0 0,1 1 128 0,-1-3 16 0,2 0 16 0,-3-4 0 15,3 2 48-15,1-5 0 0,-1 0 0 16,0-1 0-16,-2-2-64 0,2-2 0 0,1-2 0 16,-1-3 0-16,1-1 160 0,1-4 32 0,-1-1 0 15,4-3 0-15,-1-1-64 0,0-3-16 0,0-3 0 16,-3-4 0-16,2-1-176 0,2-1-48 0,-1-6 0 15,-2 1 0-15,0-4-64 0,1 2-16 0,-2 0 0 0,-2 0 0 16,0-4-16-16,-3 1-16 0,2-5 0 0,-5 2 0 16,1-2-224-16,-4-2 144 0,0 0-144 0,0-4 128 15,-4 4-128-15,1-1 0 0,-1 4 0 0,-2 3-176 32,2 5-240-32,0 3-48 0,-1 3-16 0,1 3 0 0,2 0-1120 15,-1 7-208-15,0 1-48 0,3 3-11264 0,0 7-2256 16</inkml:trace>
  <inkml:trace contextRef="#ctx1" brushRef="#br0" timeOffset="6294.42">14418 4980 911 0,'0'0'0'0,"0"0"0"0,0 0 0 0,0 0 0 0,-6-3 4672 0,1-3 832 0,2 1 192 0,-2-2 16 0,-1 4-3376 0,-1-1-672 15,-1 0-144-15,-1 1-32 0,2 0-560 0,-1 1-112 0,-2 1-32 0,-1 1 0 0,-1 1-160 0,1 1-48 0,0 1 0 0,1-2 0 0,-1 3-192 0,-3 2-32 0,1-1-16 0,-1 1 0 0,3 1-80 0,-3 3 0 0,3 0-16 0,0 1 0 0,2 0-240 0,1 0 128 0,1 3-128 0,1-1 0 0,1 1 0 0,2 0 0 0,3 0 0 0,0-1 0 0,4 1 0 0,2-3 0 0,1-1 176 0,1-2-176 0,3 3 448 0,2-1 0 0,3-4-16 0,-1 2 0 0,4-4-112 16,-2-1 0-16,4 0-16 0,0-3 0 0,-2 0 80 0,0-3 0 0,-2 0 16 0,1-1 0 0,0-2 48 0,-4 1 16 0,0-1 0 0,-2-2 0 15,-3 1 32-15,1-3 0 0,-4-1 0 0,-1 1 0 16,-2-1-144-16,-3-2-32 0,3-1 0 16,-6-1 0-16,3 2-128 0,-3-4-16 0,-2 2-16 0,-1-2 0 15,-2-1-160-15,-2 1 0 0,-1 2 0 0,1-2 0 16,1 4-192-16,0 2-64 0,-1 3 0 0,3 2-16 31,-4 2-144-31,1 1-32 0,3-1 0 0,-3 4 0 16,2 0 16-16,-2 4 0 0,1 2 0 0,1-1 0 15,3 2-160-15,-1 3-48 0,0-4 0 0,1 3 0 16,1 1-1488-16,1-4-304 0,0 1-64 0,3-7-6976 0,4 8-1376 0</inkml:trace>
  <inkml:trace contextRef="#ctx1" brushRef="#br0" timeOffset="6602.34">14770 4618 13823 0,'0'0'1216'0,"0"0"-960"16,0 0-256-16,0 0 0 0,4 6 1952 0,0 1 352 16,-1 3 64-16,-3 4 0 0,0 0-960 0,0 1-192 15,-1 5-32-15,-1 1-16 0,2 1-336 0,-4 2-80 16,0 5-16-16,1 1 0 0,-3 5-48 0,1 3-16 16,-4 1 0-16,2 3 0 0,-2 4-112 0,-1-1-32 15,-1 0 0-15,-2 5 0 0,2-1-288 0,-2 0-64 0,0 0-16 0,2-1 0 16,0-3-160-16,0 0 128 15,-2-5-128-15,5 1 128 0,-2-6-128 0,3 1 0 16,-1-1 144-16,-2-5-144 0,3-2 128 0,1 1-128 0,-2-5 160 16,5-3-160-16,-1 0 0 0,2-4 0 0,2-3-128 15,-2-3 128 1,2-5-1920-16,2 1-288 0,-2-7-48 0,0 0-16 16,6-3 1040-16,1-5 208 0,0-1 32 0,0-5-9744 0</inkml:trace>
  <inkml:trace contextRef="#ctx1" brushRef="#br0" timeOffset="6964.92">14840 5348 8287 0,'0'0'368'0,"0"0"80"0,0 0-448 0,0 0 0 0,-7-1 0 0,0-2 0 16,-1 6 3648-16,0-2 656 0,0 2 128 0,1 4 32 0,0-2-2784 16,-1 3-544-16,-2 0-112 0,3 3-32 0,-3 0-352 0,3 2-64 15,-1 1 0-15,2 0-16 16,-1 4-144-16,1-1-32 0,2 0 0 0,3 0 0 0,-2 2-64 0,3-2 0 15,4 0-16-15,0 0 0 0,2-2 112 0,4-1 32 16,-10-14 0-16,12 11 0 0,4 2-64 0,2-3 0 16,0-6 0-16,1-3 0 0,1 5-64 0,3-2-32 15,-4-6 0-15,0-1 0 0,2 4 112 16,-2-2 32-16,0-2 0 0,-4 0 0 0,2-3 96 0,-3 2 32 16,-3-4 0-16,2 1 0 0,-5 0-48 15,2-3 0-15,-5 0 0 16,1-1 0-16,-5 1-144 15,1-3-48-15,-2 2 0 0,-3-4 0 0,-1 4-96 0,-2-5-32 16,-5 1 0-16,1 0 0 0,-4-1-384 0,0 2-96 0,-3 0-16 0,-1 1 0 16,0 1-512-16,1 1-96 0,-1 2-32 0,4 1 0 15,-2 1-1024-15,5 1-208 0,0 0-32 0,3 1-16 16,1 1-1152-16,7 4-224 0</inkml:trace>
  <inkml:trace contextRef="#ctx1" brushRef="#br0" timeOffset="7592.81">15466 4520 20031 0,'0'0'448'0,"0"0"80"0,0 0 32 0,0 0 0 0,0 0-560 0,0 7 0 0,0-1 0 0,0 1 0 0,0 4 1392 0,2-1 160 0,0 1 48 0,1 3 0 0,0 3-672 0,-2-2-128 0,3 2-32 0,1 0 0 0,-2 4-304 0,1 0-64 0,-3 1-16 0,2 2 0 0,-2 0-16 0,1 1-16 0,-2-1 0 0,0 5 0 16,0-2 96-16,0 4 0 0,-3 0 16 0,0-1 0 0,0 0-144 0,-1-1-48 0,0 1 0 0,-3-1 0 0,1-2-144 0,-2-3-128 0,1-2 192 0,1-4-192 0,-2-5 176 0,1-2-176 0,1-1 160 0,-2 1-160 31,5 3-240-31,-1-3-144 0,2-8-16 0,-2 1-16 15,4 0-544-15,0-4-96 0,0 0-32 0,0 0 0 16,-4-9 128-16,1-1 0 0,3 10 16 0,-2-10 0 16,0-8-272-16,-2 1-64 0,2 6-16 0,2-3 0 15,-1-4 288-15,1-2 64 0,0-1 16 0,1-1 0 0,-1 2 800 0,2-2 128 16,-1 1 0-16,2-2 128 0,-1 2 896 0,0 0 176 0,-2-1 32 0,2-1 16 16,2 4 224-16,-1-1 64 0,1 0 0 0,3-1 0 0,1-1-320 0,2 1-48 15,0 0-16-15,1 3 0 0,0 0-224 0,-2-1-48 16,3 2-16-16,-3-1 0 0,1 4-272 15,-1-1-48-15,1 1-16 0,-3 0 0 0,3 0-240 0,1 3-48 16,-4-2-16-16,3 3 0 0,-3-1-224 0,3 3 0 16,-2 1 128-16,-1-2-128 15,-1 2-384-15,-2 2-112 0,2-1-16 0,-6 6-16 16,0 0-2080-16,0 0-400 0,0 0-96 0</inkml:trace>
  <inkml:trace contextRef="#ctx1" brushRef="#br0" timeOffset="7834.37">15393 5005 1839 0,'0'0'160'0,"0"0"-160"0,3 7 0 0,1-1 0 16,-4-6 4416-16,3 4 832 0,3 0 192 0,2-3 16 16,3 2-2640-16,-1-3-544 0,3-4-96 0,1 0-32 0,-2-2-688 0,4-1-144 15,-1-3-32-15,2-1 0 16,-2 0-368-16,2 0-80 0,-2-2 0 0,1 0-16 15,-5 2-480-15,0 0-80 0,1 1-32 0,-3-1 0 16,0 3-224-16,-1 2 128 0,-5 1-128 0,-3 5 0 31,0 0-1296-31,0 0-368 0,0 0-64 0,0 0 0 0,0 0-1136 0,0 0-208 0,-1 5-64 0,-1 3-7728 16</inkml:trace>
  <inkml:trace contextRef="#ctx1" brushRef="#br0" timeOffset="8048.63">15500 5253 18015 0,'0'0'800'0,"-3"8"160"0,3-1-768 0,-3 3-192 16,6-3 0-16,-3 1 0 0,1-2 2048 0,1 0 352 0,2-3 80 0,-4-3 16 0,6 4-800 0,-1 0-160 15,2-3-16-15,2-1-16 0,0 0-352 0,3-1-64 16,0-3 0-16,1 0-16 0,-1 1-336 0,4-3-64 16,-3 0-16-16,2-2 0 0,0 1-336 0,2-3-64 15,0 1 0-15,0-3-16 0,1 1-240 0,-4 0 0 0,1-3-144 0,2 0 144 31,1 0-1568-31,-1 1-224 0,0-2-32 0,-2-2-16 16,1-1-1712-16,-2 1-352 0</inkml:trace>
  <inkml:trace contextRef="#ctx1" brushRef="#br0" timeOffset="8473.06">16069 4254 5519 0,'0'0'496'0,"0"0"-496"0,0 0 0 0,0 0 0 16,0 0 4448-16,0 0 800 0,-2 7 144 0,2 3 48 16,-1 1-3008-16,-2 3-576 0,3 3-128 0,-4 0-32 0,2 2-672 0,1 4-128 15,-3 2-16-15,0 3-16 0,2 4-352 16,-2-1-64-16,3 1 0 0,-1 2-16 0,-2 2-96 0,1-1-16 0,2 0 0 0,-1-3 0 15,1-2 32-15,-2 1 0 16,-1-3 0-16,4-3 0 0,-1-3 48 0,-1-1 16 16,2 0 0-16,2-2 0 0,-1-4 128 0,3-1 32 15,0-1 0-15,-2-4 0 0,2 1 16 0,2-4 16 16,-1-3 0-16,-1 1 0 0,2 0-32 0,-1 0-16 16,3-2 0-16,0-2 0 0,-1-2-96 0,4 0-16 15,-1 0 0-15,1-2 0 0,0-2-128 0,1 1-16 16,-1-1-16-16,3-1 0 0,-1-3-112 0,0 2-32 0,0 1 0 15,-2 0 0-15,2-3-144 0,-2 2 0 16,3-1 0-16,0 1 0 0,-1-2 0 0,1 3-192 0,-2 0 0 0,4 1 16 31,-1-2-1392-31,-2 2-288 0,2 1-48 0,2-1-16 16,1 2-1920-16,-1 1-384 0</inkml:trace>
  <inkml:trace contextRef="#ctx1" brushRef="#br0" timeOffset="11049.09">22097 14518 4607 0,'0'0'192'0,"0"0"64"0,0 0-256 0,0 0 0 0,0-8 0 0,0 2 0 0,0 6 3344 0,-4-7 624 0,4-1 128 0,-2 2 32 0,2 6-2160 0,-2-7-432 0,2 7-96 0,-3-7-16 0,0 0-224 0,2 0-48 0,-1 0-16 0,-2 1 0 0,3 1-176 0,-3-2-48 0,-2 4 0 0,6 3 0 0,0 0-192 16,-4-6-32-16,4 6-16 0,-6-4 0 0,-1 0-192 0,-1 1-32 0,2-1-16 0,-1 0 0 0,-1 4-176 0,1-2-48 0,0 2 0 0,-3 0 0 0,2 0-208 0,-4 2 0 0,1-2 0 0,-2 4 0 15,2 0-384-15,-3-1 16 0,3 1 16 0,-3 2 0 16,3 1 32-16,-2 1 16 0,-1-1 0 0,3 2 0 16,1-1 160-16,2 0 144 0,-2 2-208 0,3-1 80 15,3-1 128-15,0 2 144 0,2-3-16 0,1 0-128 16,2 1 352-16,1 2-32 0,2-3-16 0,0-1 0 16,3-2-16-16,0-1 0 0,3 1 0 0,1 0 0 15,-1-4 96-15,1 0 32 0,0 0 0 0,3-4 0 16,-1 0 48-16,2-2 16 0,-1 1 0 0,0-3 0 15,0 0-32-15,-4 1-16 0,1-4 0 0,-1 1 0 0,-3-1-64 16,0 1-16-16,-1-4 0 0,-2 0 0 0,0-1-112 0,-2-1-32 16,-2 2 0-16,-2 0 0 15,1-1-208-15,-6 1 144 0,4-2-144 0,-5 1 128 0,0 1-320 16,0 3-64-16,0 0 0 0,-4-1-16 16,0 1-192-16,-1 3-48 0,-1 2 0 0,3 3 0 15,0-1-128-15,0 3-16 16,1 1-16-16,-1 0 0 0,2 0-288 0,-1 0-48 15,-1 1-16-15,3 1 0 0,2 2-2240 0,6-4-464 16</inkml:trace>
  <inkml:trace contextRef="#ctx1" brushRef="#br0" timeOffset="11362.18">22427 13879 27295 0,'0'0'592'0,"0"0"128"0,-6 7 32 0,6 3 16 0,-2 1-608 0,1 2-160 0,-6 5 0 0,3-1 0 0,-3 4 656 0,0 1 112 0,-3 2 0 0,0 4 16 0,2 2-336 0,-5 2-64 0,2 0 0 0,-3 6-16 0,0 0-16 0,-1 2 0 16,-1 1 0-16,-1 1 0 0,-1 4 272 0,-1-1 48 0,0 1 16 0,-2-1 0 0,0 1-112 0,2-1 0 0,2-3-16 0,0 2 0 0,0-5-224 0,0 1-32 0,-1-2-16 0,4-6 0 16,0 1-160-16,1-5-128 0,2-2 192 0,1-3-192 0,2-2 0 0,5-4 0 0,-5-2 0 0,5-1 0 0,3-3-448 15,0-5-192-15,0-1-32 0,0-5-16 0,0 0-1744 16,6 0-336-16,2-1-80 0,2-3-16 0,1-3 128 16,2-3 32-16,-1 0 0 0</inkml:trace>
  <inkml:trace contextRef="#ctx1" brushRef="#br0" timeOffset="11690.23">22408 14727 7359 0,'0'0'320'0,"0"0"80"0,7-7-400 0,-7 7 0 0,0 0 0 0,0 0 0 0,0 0 3776 0,0 0 656 15,0 0 144-15,0 0 32 0,-4 4-2704 0,-5 0-544 16,1 2-96-16,1 1-32 0,-3 4-880 0,3 2-176 16,-2-5-48-16,-3 10 0 0,1-1 96 0,3-6 16 0,5 0 0 15,-5 9 0-15,2 0 224 0,2-5 48 0,2-1 16 0,2 4 0 16,2 2 304-16,5-3 64 15,-2-2 16-15,1-5 0 0,1-3-208 0,4 0-32 0,-1 1-16 16,3-2 0-16,1 0-16 0,1-5 0 0,3-1 0 0,3-4 0 16,-1 1 112-16,1-3 16 0,1 1 0 15,-1-5 0-15,-4-1-192 0,0-3-48 0,-2 3 0 0,4-10 0 16,-4 0-224-16,-7 8-48 0,-1-1-16 0,-1-3 0 16,-2 3-96-16,-4-4-16 15,0 1 0-15,-1 0 0 0,-6 2-128 0,1-2 0 0,-2 3 0 16,-5 0 0-1,-4 0-496-15,-1 3 32 0,-3 1 0 0,0 0 0 0,0 6-528 16,3 0-96-16,-2 1-32 0,-1 3 0 16,4 3-2624-16,2 1-528 0</inkml:trace>
  <inkml:trace contextRef="#ctx1" brushRef="#br0" timeOffset="13489.7">22076 14461 1839 0,'0'0'0'0,"-5"-4"160"0,-1 2-160 0,2-2 0 0,-2 2 0 0,2-2 0 0,4 4 2208 0,-6-3 416 0,1-2 64 0,3 1 32 0,2 4-1648 0,-5-6-336 0,3 0-64 0,-2 1-16 16,4 5-240-16,-4-6-48 0,4 6-16 0,-4-8 0 0,1-2-80 0,0 3-16 0,0 0 0 0,-1 0 0 0,4-2-256 0,-4 1 0 0,2 1 128 0,1 0-128 0,-3 0 0 0,1 2-192 0,2-1 16 0,-5-1 16 0,2 1 32 0,1-2 0 0,3 8 0 0,-4-3 0 16,0-3 352-16,-2 2 80 0,6 4 16 0,-5-4 0 15,-3 1 496-15,0 1 96 0,3 0 32 0,-3 2 0 16,3 0-16-16,-3 0 0 0,2 0 0 0,-1 0 0 15,1 0 80-15,1 0 16 0,-4 0 0 0,4 0 0 16,5 0-256-16,-6 0-32 0,-1 0-16 0,1 2 0 16,1 0-80-16,-3-2-32 0,8 0 0 0,-6 2 0 15,6-2-176-15,-6 1-48 0,6-1 0 0,-7 0 0 0,7 0-80 16,-6 4-32-16,1 0 0 0,5-4 0 0,-3 6-272 0,0-3 160 16,-1 4-160-16,4 0 128 0,0 0-128 0,0-1 160 15,0 2-160-15,0 2 160 0,2 1-160 16,0-1 0-16,1 1 0 0,3 0 0 0,-2-1 128 0,2-2-128 15,-1 2 0-15,1-3 128 0,2 2 64 0,-1-4 0 0,0 1 0 0,3-1 0 16,0 0 256-16,-3-4 48 0,4-1 16 0,-3 0 0 16,2 0 64-16,0-4 32 15,-1 2 0-15,0-2 0 0,-3-1-48 0,1-1-16 16,0-1 0-16,-2-1 0 0,1 2-176 0,-3-4-48 16,1 3 0-16,-2-4 0 15,0 1-128-15,1 2-16 0,0-2-16 0,-2 0 0 16,2 0 0-16,-3 1 0 0,0 0 0 0,0-1 0 0,-3 2-160 15,-1 1 0-15,1 0 0 0,-1 1 0 0,-3 2-160 16,-1 1-16-16,2 2 0 0,-4-1 0 16,2 4-208-16,-2-2-64 0,0 4 0 0,-1 0 0 15,1 2 48-15,-1-3 0 0,4 5 0 0,-1-2 0 16,1-1-320-16,1 1-64 0,2 1-16 0,4-1 0 16,0-1-2464-16,8 5-480 0,1-6-96 0</inkml:trace>
  <inkml:trace contextRef="#ctx1" brushRef="#br0" timeOffset="14163.63">23379 14064 1839 0,'0'0'160'0,"0"0"-160"0,0 0 0 0,0 0 0 0,7-3 3248 0,-1 1 608 0,-6 2 128 0,5 0 32 0,1 2-1680 0,2 0-336 0,-2-1-64 15,1 5-16-15,0 1-640 0,1 0-128 0,-1 2-16 0,-1 3-16 0,2-1 144 0,-2 0 16 0,1-1 16 0,-3 1 0 0,2 0-176 0,-2 1-32 0,-1-3-16 0,1 1 0 0,0-3-224 0,-1-1-32 0,0 1-16 0,-3-7 0 0,1 7-96 0,-1-7-32 0,0 0 0 0,0 0 0 0,0 0-32 16,0 0 0-16,0 0 0 0,0 0 0 16,0 0-240-16,0 0-48 0,0 0-16 0,-1-7 0 0,-2 0-176 0,0 0-32 15,-1 1-128-15,0-2 192 0,1 2-192 0,-3 1 0 16,-2-1 0-16,1 2 0 0,-3 1-320 0,3 0 64 16,-3 3 0-16,-1 3 0 15,0 0-144-15,-5 5-32 0,1 3 0 0,4-1 0 0,0 3 176 0,-3 4 48 0,1 2 0 0,-1 2 0 16,0 3 64-1,0 1 16-15,0 2 0 0,0 1 0 16,4 3 128-16,3-3 0 0,-1 3 0 0,4-2 0 0,-2-2 0 16,5 2 0-16,1-5 192 0,1 1-64 0,3-1 112 0,2 1 16 15,2-4 16-15,1-4 0 0,2 0 32 0,0-2 0 16,3-2 0-16,0-3 0 0,0 1-176 16,0-3-128-16,-1-2 144 0,2-2-144 0,-1-1 0 15,0-3 0-15,4 3 0 0,-1-2 0 16,-3-5-512-16,2 1-32 0,-2-4-16 15,4-1-7872-15,1-4-1568 0,0 0-320 0</inkml:trace>
  <inkml:trace contextRef="#ctx1" brushRef="#br0" timeOffset="14773.72">23795 14245 21023 0,'0'0'928'0,"0"0"192"0,0 0-896 0,0 0-224 0,0 0 0 0,0 0 0 16,3 4 2032-16,0 3 352 0,-3 0 80 0,2-1 16 15,0 4-1216-15,0-1-240 0,0 1-64 0,-2 1 0 16,0 2-448-16,-2 1-80 0,0 1-32 0,2 4 0 0,0 2-160 16,-4 1-48-16,2-1 0 0,1 4 0 0,-2-1 64 15,-1 3 0-15,1-2 0 0,-1 3 0 0,4-3 0 0,-2-1 16 16,2 1 0-16,2-4 0 0,2 0 48 15,-1 0 16-15,1-4 0 0,2-2 0 0,0 1 32 0,2-5 0 16,-1 0 0-16,1-5 0 0,-1 1 224 16,3-3 48-16,1-2 16 0,-1-2 0 15,1-2-16-15,2-4 0 0,-2-2 0 0,3 1 0 16,-1-4-224-16,-2-3-48 0,4 1-16 0,-1-6 0 16,-3 2-160-16,2-4-16 0,-3 0-16 0,4-3 0 15,-3-1-160-15,-2 1 0 0,-1-1 0 0,2-3 128 0,-5-2-272 0,1 5-64 16,1 0-16-16,-3 2 0 0,2 4-96 0,-2 2-32 15,-1 2 0-15,-1 2 0 0,0 5 64 0,2 2 16 0,-4 6 0 0,0 0 0 16,0 0-96-16,3 4-16 16,4 2 0-16,-4 5 0 0,1 3 128 0,0 4 32 0,2 3 0 15,-3 0 0-15,2 2 224 0,4-1-144 0,-4 3 144 16,5-2-128-16,-3 2 128 0,4-3 0 0,1 1 0 16,-1-1 0-16,1-2 128 0,1-2 64 0,-2 0 16 15,3-5 0-15,0 1 240 0,2-6 64 0,-1 2 0 0,-1-4 0 16,0-2 0-16,0-3 16 0,1-2 0 15,-3-3 0-15,-1 2 48 0,2-3 16 0,0-4 0 0,3 1 0 16,-3-6-112-16,0-1-32 0,0-4 0 16,1-3 0-16,0-2-208 0,-1 0-48 0,-1-5-16 0,-2 1 0 15,1-4-48-15,-5-2 0 0,1-4 0 0,-3 0 0 16,-4-4-128-16,0 3 0 0,0-2 0 0,-4 5 0 16,1 1-144-16,-4 2-64 0,4 4-16 0,-5 3 0 15,2 3-320-15,-1 5-64 16,2 1-16-16,-2 3 0 0,-2 3-2368 0,2 1-464 15,-1 6-112-15</inkml:trace>
  <inkml:trace contextRef="#ctx1" brushRef="#br0" timeOffset="17381.98">1641 7210 10127 0,'-13'-4'896'0,"2"0"-704"0,1 1-192 0,-1 0 0 0,1 2 1936 0,3-2 368 0,7 3 64 0,0 0 0 0,-10-3-1168 0,10 3-240 0,-11-2-64 0,11 2 0 0,-8-2-320 0,8 2-80 0,0 0-16 0,0 0 0 0,0 0 176 0,0 0 48 15,0 0 0-15,0 0 0 0,0 0-192 0,0 0-16 0,0 0-16 0,0 0 0 0,0 0-112 0,0 0-32 0,0 0 0 0,11-6 0 0,7-2 48 0,2-1 16 0,8-2 0 0,1-7 0 0,9 0-176 0,4-7-32 0,3-2-16 0,5-2 0 0,2-6-48 0,10-3-128 0,2-3 192 0,6-1-64 0,6-1 128 0,-2-5 0 0,2 0 16 16,-2 1 0-16,3-1 0 0,-1 2 0 0,0 1 0 0,-4 0 0 16,-2 2-272-16,-4-3 0 0,-3 5 0 15,-8 3 0-15,0 3 0 0,-8 3 0 0,-6 5 0 16,-8 6 0-16,-3 6 128 0,-6 4-128 0,-8 2 144 0,-6 5-144 15,-10 4 176-15,0 0-176 0,0 0 192 16,-18 11-192-16,-4 5 0 0,-8 6-256 0,-9 9 32 16,-6 4 0-16,-2 7-48 0,-4 4-16 15,-5-1 0-15,0 3 0 0,-4 2 288 16,-2 2-192-16,3-3 192 0,3 4-160 16,-1 2 160-16,6-2 0 0,4 3-144 15,-1-4 144-15,-1 0 0 0,3-2 0 0,1 4 0 0,6-4 0 0,2-5-2240 16,1 1-368-16</inkml:trace>
  <inkml:trace contextRef="#ctx1" brushRef="#br0" timeOffset="18356.62">14708 6127 17503 0,'-10'6'1552'0,"3"-1"-1232"0,-1 5-320 0,1-3 0 0,1 3 1008 0,4 0 144 0,0-3 16 0,2 1 16 0,0-8-624 15,4 9-128-15,2-1-32 0,1-1 0 0,4-3-80 0,2-2 0 0,1 2-16 0,5-4 0 0,2-2 144 0,6-2 16 0,7 0 16 0,5-3 0 0,9-4 32 0,3-5 16 0,0-3 0 0,6-2 0 0,5-6 0 0,9-1 0 0,2-4 0 0,10-2 0 0,4-4-16 0,4-2 0 0,1 1 0 0,5-5 0 0,7 1-192 16,-4-1-32-16,1 1-16 0,-4 1 0 0,1 0-128 16,-3 4-16-16,-4 0-128 0,-4 2 192 0,-5 4 144 15,-7-1 32-15,-5 5 0 0,-5 6 0 0,-6 2-112 0,-8 5 0 16,-7 5-16-16,-10 3 0 0,-9 3-112 0,-10 4-128 16,-5 6 176-16,-10-6-176 0,-9 15 0 0,-13 2 0 15,-13 8-240-15,-11 7 80 0,-12 6 0 0,-10 5 0 16,-11 9 0-16,-10 1 0 0,-10 2 32 0,-7 4 0 0,-2 3 0 15,-8 2 0-15,-3 3 128 0,-3 3-192 16,3-1 192-16,-3 1-192 0,5 0 192 0,3 0 0 0,6-6 0 16,8-2-128-16,9 0 128 0,6-6 0 15,5 3 0-15,11-8 0 0,13-3-192 0,10-4 64 16,8-9 0-16,17-3 0 0,10-5-2752 16,17-8-560-16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1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337 274 104,'36'-11'173,"-36"11"-11,0 0-26,0 14-83,-28 2-17,9 13-8,-15 4-8,-4 11 1,-3 5-5,-2 15-4,-1 4 0,4 8 0,4-4 0,11 8 0,6-12-4,17-2 0,2-12 0,19-10-4,8-14 0,9-11 4,10-14-8,0-13 4,5-12-4,-5-9-8,-2-7 0,-10-12-4,-6-2 0,-12-4-4,-7 5 8,-15 3-4,-7 14 8,-9 7 4,-5 15 0,-6 15 4,-5 11 0,3 15 0,-1 4-4,7 3 0,5 3-4,7-3-4,17 4-28,-6-19-45,18 1-76,15-8-24,3-11 7</inkml:trace>
  <inkml:trace contextRef="#ctx0" brushRef="#br0" timeOffset="484">1111 348 108,'-69'29'165,"23"-5"-12,-10 3-60,17 15-37,-11 0-3,16 13-13,-1-3-8,16 10 1,5-7-17,14 4-4,6-10 0,10 2-4,9-13-4,8-7 4,8-10-4,5-10 4,0-11-4,3-19 0,-3-5-4,-1-12 0,-10-10-8,-8-14-4,-8 0 0,-19-8-8,0 4 8,-12 2-9,-2 13 13,-10 8-12,-3 14 12,2 13 4,-2 14 0,2 0-16,12 25-48,-4-2-73,3-4-25,14 1 9</inkml:trace>
  <inkml:trace contextRef="#ctx0" brushRef="#br0" timeOffset="952">1561 0 153,'-57'29'165,"27"-13"-28,1-4-61,15 14-15,-6-6-13,20 10-16,-7-9-12,17 7-12,6-7 0,7 3-8,3-9 4,2-2 8,6-7-8,0-6 5,-2-7-1,-5-8 0,-8-8-4,-3-4 0,-8-2 0,-8 1 0,-16 1-8,-3 3 4,-5 8-12,-9 3-8,11 20-85,-4 5-60,-4 1-9,14 9-3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0:01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7434 14636 14911 0,'0'0'656'0,"0"0"144"0,0 0-640 0,0 0-160 0,0 0 0 16,0 0 0-16,0 0 1504 0,0 0 272 0,0 0 48 0,0 0 16 0,0 0-528 0,-4 5-96 0,1-2-32 0,3-3 0 15,0 0-336-15,0 0-64 0,-4 6-16 0,2 2 0 0,-2-2-176 0,3-1-32 0,-2 1-16 0,2 0 0 0,-4-2-16 0,0 0 0 0,5 3 0 0,0 3 0 0,-2 1-288 0,2 0-64 0,0 2-16 0,0 1 0 0,2 1-16 0,-2-1 0 0,1 2 0 0,2 3 0 16,-3 2-144-16,1 2 0 0,2-1 144 0,-1 1-144 0,-1 2 128 0,-1-3-128 0,0 5 160 0,3-2-160 0,-3 3 144 0,0 0-144 16,0 1 128-16,1-2-128 0,-1 0 128 0,-1-3-128 0,-2 1 0 0,3-3 128 0,0-1-128 0,0-10 0 0,0-11 0 0,-1 8 0 15,-1 17-272-15,2-14-96 0,0-11-16 0,0 0 0 0,-3 6-864 0,2 2-176 0,1-1-48 16,0-7 0-16,0 0-1760 0,0 0-352 0</inkml:trace>
  <inkml:trace contextRef="#ctx0" brushRef="#br0" timeOffset="735.19">7428 14637 911 0,'0'0'0'0,"0"0"0"0,0 0 0 0,0 0 0 0,0 0 4032 16,0 0 736-16,-1 6 144 0,-3-2 16 0,2 1-2864 15,-2 1-576-15,4 0-112 0,-4 1-32 0,3-1-368 0,-4-1-80 16,4 5 0-16,-3-4-16 0,2 2-208 0,0-5-32 15,2-3-16-15,-3 8 0 0,-1-1-160 0,0-1-16 16,2 2-16-16,-2-5 0 0,2 4-208 0,-2 0-32 16,0 0-16-16,0 1 0 0,-3-2-176 15,0 1 0-15,-3 3 144 0,3-1-144 0,-3 3 0 0,5-4 0 16,-1 2 0-16,0-2 0 0,1 2 0 0,-1-3 0 16,2 3 0-16,-2-3 0 0,2 3 0 0,-1-3 144 0,-1-2-144 0,2 1 0 15,2 0 336-15,1-2-32 16,1-4-16-16,0 0 0 0,0 0 96 0,0 0 32 0,0 0 0 0,0 0 0 15,0 0 128-15,0 0 32 0,0 0 0 0,0 0 0 16,0 0-128-16,3-10 0 0,1 1-16 16,2 0 0-1,-2-3-240-15,0 1-32 0,-1-3-16 0,1 2 0 16,0-2-144-16,-1 1 128 0,5-2-128 0,-2-1 128 0,1 4-128 0,1-2 0 16,-2 1 0-16,-1 3 0 0,0-1 0 0,-2 3 0 0,1 1 0 15,-4 7 0-15,1-6 160 0,-1 6-160 0,0 0 192 16,0 0-192-16,3-7 256 0,-3 7-64 0,0 0-16 0,0 0 0 15,0 0-176-15,0 0 192 0,0 0-192 0,0 0 192 16,0 0-16-16,0 0 0 0,0 0 0 0,0 0 0 0,5 3 0 0,-5-3 0 16,6 4 0-16,-3 2 0 0,1-1-176 15,0-3 0-15,-1 2 0 0,2 0 0 0,-1 2 0 0,0-1 0 16,1 2 0-16,-2 2 0 0,4-1 0 0,-4 2 0 16,3 0 0-16,-2-1 0 0,0 1 128 15,2-1-128-15,-2 1 128 0,-1-2-128 0,1-4 336 16,0 3-16-16,-1 0 0 0,1-1 0 0,0 2-320 15,-1-2-320-15,-3-6 64 0,4 5 16 0,0-2 96 0,-1 3 16 16,2-2 0-16,-5-4 0 16,5 6-1504-16,1-2-288 0,2 0-64 15,-1-1-16-15,1 1-1264 0,1 0-256 0</inkml:trace>
  <inkml:trace contextRef="#ctx0" brushRef="#br0" timeOffset="5951.65">7455 9474 1839 0,'0'0'160'0,"0"0"-160"0,0 0 0 0,0 0 0 0,0 0 2144 0,0 0 400 0,0 0 80 0,-7 3 0 0,7-3-1584 0,0 0-320 0,0 0-64 0,0 0-16 0,0 0 64 0,0 0 0 0,0 0 0 0,0 0 0 0,0 0 208 0,0 0 48 0,0 0 16 0,0 0 0 0,0 0-80 0,0 0-32 0,0 0 0 0,0 0 0 0,0 0-112 0,0 0-32 0,0 0 0 0,-7 0 0 0,7 0-240 0,0 0-48 0,0 0-16 0,0 0 0 0,0 0-96 0,-7-3-32 0,7 3 0 0,0 0 0 0,0 0-128 0,0 0-32 0,0 0 0 0,-7 0 0 0,1 0 16 0,6 0 0 0,0 0 0 0,0 0 0 0,-8 3-144 0,8-3 0 15,-6 4 0-15,1 2 0 0,-1-3 0 0,1 2 0 16,-4 1-144-16,5 2 144 0,-3-2 0 0,3 4-128 16,-3-2 128-16,0 2 0 15,0 0-288-15,-3 1 48 0,2 0 16 0,1 3 0 0,1-3 80 0,0 2 16 16,2 1 0-16,-1-1 0 0,3-2 128 15,-2 3 0-15,4-1 0 0,0-2-128 0,0 3 128 0,1-3-128 16,2-1 128-16,0 1-128 0,4-4 128 0,-4 3 0 16,5-3 0-16,-1 0 0 0,3 0 0 0,0-3 0 0,-2-1 0 15,2 1 176-15,1-3-48 0,-1 2-128 16,1-1 192-16,0-4-64 0,-1-1 64 0,0 0 0 16,0-2 0-16,-2-1 0 0,4-2 32 0,-3 1 16 15,1-3 0-15,1-4 0 0,-4 3-32 0,3 0 0 16,-2-2 0-16,-1-1 0 0,-1 0-80 0,0-1 0 0,-2-1-128 15,0 1 192-15,-1 2-32 0,-3-2-16 0,0-1 0 16,-2 4 0-16,1-2-16 0,-6 1 0 16,4-1 0-16,-5 3 0 0,1 0 176 0,-7-3 16 0,1 5 16 0,-2 2 0 15,2 6-192-15,2-3-144 0,-3 6 192 0,3-2-192 16,1 2-192-16,-3-1-128 0,0 4-48 0,-3 0 0 16,2 1 0-16,-4 2 0 15,5 2 0-15,-2-2 0 0,-1 4 48 0,4 1 0 16,-2 3 0-16,1-2 0 15,2 4-256-15,1 3-32 0,3 2-16 0,-1 1 0 16,2 2-1840-16,2 3-368 0</inkml:trace>
  <inkml:trace contextRef="#ctx0" brushRef="#br0" timeOffset="24594.71">15368 13562 11055 0,'18'-2'480'0,"-4"2"112"0,3-2-464 0,1 1-128 0,6 2 0 0,3-1 0 0,1 0 2048 0,0 0 400 0,4 0 80 0,0 0 16 0,2 0-1456 0,-2 0-304 0,3 0-48 0,-1 0-16 0,1 0-480 0,-2-1-112 0,1-2 0 0,1 0-128 0,-1-2 240 0,-4-5-64 0,-2 4-16 0,-1-5 0 0,-3 0 352 0,1-3 64 0,-2 1 0 0,-4 1 16 0,2-2 304 0,-4-3 64 16,1-3 16-16,-1 1 0 0,1 2-272 0,-1-4-64 0,0-2-16 0,-3-2 0 0,-3 0-240 0,0 0-32 0,-1-2-16 0,-3 1 0 0,-3-3-160 0,-1 0-48 0,0 1 0 0,-3 0 0 0,-3 0 0 16,-2 1-128-16,-1 1 192 0,-4-4-64 0,2 1 32 15,-4 2 0-15,-3 2 0 0,1 1 0 0,-3-1 32 0,0 4 0 16,1 0 0-16,-4 0 0 15,3 4 0-15,-4-1 16 0,0 1 0 0,-1 3 0 0,-5-1-48 0,-1 5-16 16,-4 1 0-16,-6 1 0 0,-2 3-144 0,-1 3 192 16,-4-2-192-16,4 4 192 0,1 1-192 0,-1 2 0 15,-1 3 0-15,-2-1 0 0,3 5 0 16,-6 1 0-16,1 2 0 0,0 5 0 0,-2-4 0 16,5 3-176-16,5 1 176 0,4-1-128 15,-2 0 128-15,5 2 0 0,2 4-144 0,-2-1 144 0,4 5 0 16,1 1 0-16,3 4 0 0,2-1 0 0,3 1-144 0,0 2 144 15,5 1-192-15,-1 0 192 0,7 0-160 0,2 3 160 16,5 1-128-16,4-4 128 0,4-1 0 0,6-2 0 16,3-4 0-16,4 0 0 0,1-3 0 0,9-4 0 15,3 0 192-15,4 0-64 0,5-4 192 0,3-4 32 0,2-1 16 0,8-1 0 16,4-2 48-16,2-1 16 16,2-1 0-16,-2-4 0 0,7-2-112 0,1-2 0 15,4-2-16-15,0-2 0 0,0-5-112 0,-2 3-32 16,-4-3 0-16,-3-1 0 0,-5 0-160 0,-5-1 0 0,-2 1 0 0,-7 0 0 15,-6 1 0-15,-8-1-192 0,-6 1 64 0,-5 3 128 32,-4-3-528-32,-5 2 16 0,-7 5 0 0,-5 3-11056 0,0 0-2192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1:42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 10556 2751 0,'0'0'256'0,"0"0"-256"0,-7 1 0 0,7-1 0 0,0 0 3312 0,0 0 608 0,0 0 128 0,-7 6 32 0,7-6-3056 0,0 0-624 0,0 0-112 0,3 10-32 0,1-3-256 0,-4-7 0 0,6 8-176 0,2-1 176 0,1-3-256 0,0-1 48 0,4 4 16 0,-1-4 0 0,4 1 384 0,-2 0 64 0,6 2 32 0,2-2 0 0,3 2 528 16,5-1 96-16,2-3 32 0,3 3 0 0,8 1-80 0,5-2-16 0,3-1 0 0,2 1 0 0,1 0-144 0,4-2-16 0,2 0-16 0,3-2 0 0,3-2-128 15,1-1-32-15,1-1 0 0,-4 0 0 0,-1-2 64 16,-3 0 0-16,-1-1 0 0,0-4 0 15,-2 1-192-15,-2-5-48 0,0 1 0 0,-4 1 0 0,-2 2 96 16,-1-4 16-16,-3-2 0 0,-3 0 0 16,-3 2-16-16,2-2 0 0,-6-3 0 0,1 2 0 15,-2-2-48-15,-2-1 0 0,3-1 0 0,-3 1 0 16,-5 0-16-16,-5 0-16 0,-1-3 0 0,-4-1 0 16,-1-3 32-16,-5-3 0 0,0 0 0 0,-5 2 0 15,-2-2-16-15,-4-1 0 0,-2 0 0 0,-2 2 0 0,-4-2-176 0,-1 1-48 16,-2 3 0-16,-7-1 0 0,4 2-144 15,-7 2 160-15,0 0-160 0,-4 2 160 16,-2 2-160-16,-1 0 192 0,0 4-192 0,-3-2 192 0,-1 6-192 16,-4-1 0-16,-2 3 0 0,-1 1 0 0,-3 0-240 0,-6 3 80 15,-7 3 16-15,-2 1 0 0,1 1 0 0,-2 4 0 16,2 0 0-16,-1-1 0 0,2 2 144 0,-2 1-208 16,2 0 80-16,-4 3 128 0,-1 2-320 0,1-1 64 15,3 3 16-15,6-1 0 0,-2 3-112 0,7-2-32 16,0 3 0-16,3 1 0 0,-1-1 240 0,-1 3 144 15,2 4-192-15,0-1 192 0,4-2-160 0,2 3 160 0,1 4-128 16,3-2 128-16,-2-1 0 0,5 3 0 16,-2 2 0-16,3-1 0 0,1 0 0 0,2-2 0 0,4 2-176 15,1 1 176-15,1 1-128 0,-1-1 128 0,5-1 0 16,-1 1-144-16,4-2 144 0,1-1 0 0,2-2 0 0,-1 2 0 0,5-3 0 16,-1-3-128-16,0 3 128 0,4-4 0 15,0-2 0-15,4 1 0 0,0-1 0 0,4-2-128 16,0-2 128-16,1-1 0 0,4 1 0 0,0 3 0 15,5-3 0-15,-1-1 144 0,3-1-16 0,2-1-128 16,-1 2 288-16,5-3-48 0,1-2-16 0,4 1 0 16,-1-2-32-16,1-1-16 0,3 1 0 0,0-1 0 15,5-2-48-15,-2 1 0 0,4-2 0 0,0 1 0 16,-1-1-128-16,-3 0 128 0,0-1-128 0,-5 1 128 16,-1 0 0-16,-3-2-128 0,-3 1 192 0,-2 1-64 15,-3-3 176-15,-1 3 16 0,-3 0 16 0,-3 0 0 0,-11 0 80 16,7-1 16-16,-7 1 0 0,0 0 0 0,0 0-32 0,0 0 0 15,0 0 0-15,0 0 0 0,0 0-112 0,0 0-32 16,0 0 0-16,0 0 0 0,0 0 16 0,0 0 0 16,0 0 0-16,0 0 0 0,0 0-80 0,0 0-32 15,0 0 0-15,0 0 0 0,0 0 0 0,0 0 0 0,0 0 0 0,0 0 0 16,0 0-32-16,0 0 0 16,0 0 0-16,0 0 0 0,0 0-128 0,0 0 0 15,0 0 144-15,0 0-144 0,0 0 0 0,0 0 0 16,0 0 0-16,0 0 128 0,0 0-128 0,0 0 0 15,0 0 0-15,0 0 0 0,-5 5-256 0,-2 1-80 16,-2 0-16-16,-2-1-13632 16,0 1-2720-16</inkml:trace>
  <inkml:trace contextRef="#ctx0" brushRef="#br0" timeOffset="9551.44">5093 10002 5519 0,'0'0'496'0,"0"0"-496"0,0 0 0 0,0 0 0 0,0 0 2160 0,0 0 336 0,0 0 64 0,0 0 0 0,0 0-1200 0,0 0-240 0,0 0-48 0,0 0-16 0,0 0-192 0,0 0-32 0,0 0-16 0,0 0 0 0,0 0-48 0,0 0 0 0,0 0 0 0,0 0 0 0,0 0 16 0,0 0 0 0,0 0 0 0,0 0 0 16,0 0-16-16,0 0-16 0,0 0 0 0,4-8 0 0,-4 8-176 0,6-7-16 0,-1-1-16 0,1 2 0 0,-6 6-48 0,7-7-16 0,3 0 0 0,-2 0 0 0,-1 4-160 0,-1-2-16 15,1-1-16-15,1 3 0 16,-1 0-96-16,3-1 0 0,0 0-16 0,-1 0 0 0,0 1 64 16,-1-3 16-16,4 2 0 0,-1-1 0 0,0-1 64 0,-1 0 32 15,1-2 0-15,3 3 0 0,0-3-48 0,3 0-16 16,-2-1 0-16,-1 0 0 0,2-1-48 0,-2-1-16 15,1 1 0-15,2 0 0 0,1 2 0 0,-1-2 0 16,1-1 0-16,3-1 0 0,0 1-32 0,2 0 0 0,-1-3 0 0,3-1 0 16,0 2 0-16,2-1-16 15,0-3 0-15,1 2 0 0,0-2-16 0,1 2 0 0,2-2 0 16,-2 4 0-16,1-5 0 0,-1 4 0 0,-1-3 0 0,-1-1 0 16,4 5 32-16,-2-6 16 15,-2 2 0-15,2-1 0 0,-1 1-208 0,0-1 144 16,3 1-144-16,-3 2 128 0,0-1-128 0,-1 2 192 15,2 0-192-15,-2 1 192 0,-2-2-192 0,4 1 160 16,-2 3-160-16,0-2 160 0,-3-1-160 0,2 0 160 0,-1 0-160 0,2 0 160 16,-3 2-32-16,2-1-128 0,4-1 192 15,-5 1-64-15,2-1-128 0,2-1 160 0,-1 2-160 0,0-4 160 0,1 4-160 0,-1 0 160 16,1-1-160-16,0 1 160 16,0 2-160-16,1-3 0 0,-5 1 144 0,0 2-144 15,0-3 144-15,-2 3-144 0,1 0 192 0,1-3-192 0,-3 3 192 0,1-2-64 16,2 3 0-16,-3-1-128 15,2 0 192-15,0-1-192 0,-1 1 192 0,3 0-192 16,5 1 208-16,-3-1-64 0,3-3-16 0,-2 3 0 16,5-2-128-16,-5-1 160 0,3-1-160 0,1 2 160 15,-1 2-160-15,0-3 0 0,3 1 144 0,-1 2-144 16,-2 1 0-16,-1-4 144 0,-2 2-144 0,-1-2 0 0,3 5 144 16,0-1-144-16,-3 1 0 0,-1-1 144 0,-1 1-144 0,-1 1 160 15,-6 1-160-15,0-1 160 0,2-1-32 0,-4 1-128 0,1 2 192 0,-2-1-64 16,-1 1-128-16,0-2 160 15,-2 3-160-15,1-1 160 16,-3-1-160-16,0 3 0 0,1-2 144 0,-3 2-144 0,0 1 0 0,-1-4 128 16,-1 4-128-16,2-1 0 0,-9 4 0 0,7-7 144 0,-7 7-144 0,5-6 0 15,-5 6 128-15,0 0-128 16,6-5 0-16,-6 5 0 0,0 0 144 0,0 0-144 16,0 0 0-16,3-10 144 0,-3 10-144 0,0 0 0 15,0 0 0-15,-6-8 128 0,6 8-128 0,-8-6 0 16,-2 1-192-16,3-1 192 0,-3-1-192 0,-1 1 192 0,11 6-192 15,-11-8 192-15,-1 2-192 0,1 1 192 0,-3-1-192 0,3 2 192 16,0 1-192-16,-2-1 192 0,3 0-160 0,-1 4 160 16,0-2-160-16,0 2 160 0,-2 0-160 0,2 2 160 15,0-2-192-15,1 4 192 0,-3-3-208 0,-2 2 80 0,-2-1 128 0,0-1-160 16,3 3 160-16,2-1-160 0,-2-2 160 0,-2 1 0 16,2 2-144-16,0 0 144 15,3-3 0-15,-3 1 0 0,3 2 0 16,2-4 0-16,1 4 0 0,8-4 0 0,-11 2 0 0,1-1 0 15,10-1 0-15,-11 3 0 0,1-2 0 0,10-1 0 0,-11 3-128 0,4-2 128 16,7-1 0-16,-10 2 0 16,0 1 0-16,10-3 0 0,-8-3 0 0,8 3 0 15,-10 0 0-15,10 0 0 0,0 0 0 0,-10 3 0 16,10-3 0-16,0 0 0 0,-11 1 0 0,11-1 0 16,0 0-144-16,0 0 144 0,0 0 0 0,-7 4 0 15,7-4 0-15,0 0 0 0,0 0 0 0,0 0 0 0,0 0 0 0,0 0 0 16,0 0 0-16,0 0 0 0,0 0 0 0,0 0-128 15,0 0 128-15,0 0 0 0,0 0 0 0,0 0 0 16,0 0-128-16,0 0 128 0,0 0 0 0,0 0 0 0,0 0 0 0,8 3 0 16,2 0 0-16,0-2 0 15,1-1 0-15,-1 0 0 0,0 0 0 0,-2-1 176 16,5-2-176-16,-2 2 160 0,0-1-160 0,2-2 128 16,1 3-128-16,0-2 128 0,4 0-128 0,-1 3 128 0,-2 0-128 0,2-3 128 15,4 2-128-15,0-3 128 16,-1 2-128-16,3-2 128 0,-4 0-128 0,2 1 0 15,-2-1 0-15,1 0 128 0,0 1-128 0,-1-1 0 0,-1 0 0 0,-1-1 128 16,0 4-128-16,1-3 0 0,-4 1 0 16,2 0 0-16,-1 3 0 0,-1-1 0 0,0-1 128 0,0 0-128 0,-1 0 0 15,1 2 0-15,-2-3 0 0,2 3 0 16,-4 0 0-16,1 0 0 0,-2 0 0 0,-1 0 0 16,2 0 0-16,-10 0 0 0,7 3 0 0,-7-3 0 15,7 0 0-15,-7 0 128 0,0 0-128 0,8 2 0 16,-8-2 0-16,0 0 0 0,0 0 0 0,0 0 0 0,0 0 128 0,0 0-128 15,0 0 0-15,0 0 128 0,-1 8-128 0,-6-1 128 16,2 0-128-16,-4 1 128 0,-1 2-128 16,-1-3 0-16,1-1 0 0,-4 2 0 0,3 3 0 15,-3-2 0-15,-2 6 0 0,0-1 0 16,-2-1 0-16,-1 2 0 0,-2-2 0 0,2 5 0 0,-4-1 0 16,1 0 0-16,-3 1 0 0,2 0 0 0,-2 0 0 15,1 2 0-15,-1-3 0 0,1-2 0 0,2 2 0 0,-2-2 128 0,6-2-128 0,-3-2 0 16,1 3 0-16,2-4 0 0,4 1 128 0,3-1-128 15,-1 1 0-15,3-4 0 16,3 0 0-16,6-7 0 16,-7 9 0-16,7-9 0 0,-6 7 144 0,6-7-144 0,0 9 0 0,0-9-192 15,2 10 32-15,-2-10 0 16,1 10-1184-16,2-3-256 0,-3-7-32 0,0 10-18352 0</inkml:trace>
  <inkml:trace contextRef="#ctx0" brushRef="#br0" timeOffset="20689.68">4846 15141 9215 0,'0'0'816'0,"0"0"-656"0,0 0-160 0,10 6 0 0,1-2 1936 0,3-1 368 0,-1 1 64 0,1-2 0 0,4 0-1088 0,-1-2-240 0,7-2-32 0,-2 0-16 0,5-3-144 0,-1-1-16 0,4-1-16 0,6-3 0 0,1 1-336 0,2-1-64 0,7 0-16 0,-5-3 0 0,2-1 176 0,-1 0 16 0,-1 0 16 0,-2-1 0 0,-1-2 96 0,0 2 32 0,1-2 0 0,2 0 0 0,-3 0-32 15,1-2 0-15,4 2 0 0,-1-2 0 0,0 0-160 0,-1-4-32 16,-3 1-16-16,-1 1 0 0,1-3-160 0,0 2-16 0,-3 1-16 0,2-3 0 16,-1 3 16-16,0-4 16 0,2 2 0 0,0 1 0 15,-3-2-80-15,3 2 0 0,-2-2-16 0,-2-3 0 16,-2-2 32-16,2 2 16 15,-6-1 0-15,0 0 0 0,-3 0-96 0,-4-1 0 0,0-1-16 16,-3 0 0-16,-1-1-32 0,-1 1 0 0,-4-2 0 16,1-3 0-16,-6 0 64 0,0-1 16 0,-3 2 0 0,0-1 0 15,-4-3 0-15,-4-1 0 0,0 1 0 0,1 0 0 16,-1-2-224-16,-3 0 128 0,-3 2-128 0,0 2 0 16,1 0 0-16,-3 1 0 0,1 0 0 0,-2 5-160 15,-2-1 160-15,-2 3-192 0,-1 2 192 0,-2 1-192 16,-1 1 192-16,-4 0 0 0,0 6 0 0,-3 1 128 0,-3 0-128 15,0 1 0-15,-8 1 0 0,1 0-128 16,3 5 128-16,-3-1-128 0,0 4 128 0,2-3-128 16,-2 4 128-16,0 2-128 0,0 0 128 0,-2 4-128 15,-2 0 128-15,1 3-128 0,-2-2 128 0,1 2-128 0,0 4 128 16,2-1-160-16,0 1 160 0,-2 5-160 0,4-1 160 0,-3 2 0 16,-1 4-144-16,-1 4 144 15,-3 6 0-15,-2-1-176 0,-4 1 176 0,0 1-128 0,3 4 128 16,0 3-128-16,0 3 128 0,2 1-128 15,-1 3 128-15,-1 3-128 0,0 1 128 0,1 3-128 0,1-1-96 0,-1-1-16 16,1 1 0-16,3 3 0 0,2 0-128 0,7 0-16 16,0 0-16-16,5-1 0 0,4-3 176 15,2 2 32-15,4-4 16 0,1 1 0 0,4-2 176 0,2 1 0 16,3 1 0-16,4-3 0 0,2 1 0 0,0-5 0 16,7 3 0-16,1-4 0 0,3 2 0 0,0-3 0 0,4-5 0 15,5-1 128-15,3 0-128 0,2-3 0 0,2 1 0 16,2-5 0-16,3 3 0 0,0-6 0 0,0 0 0 15,7-4 0-15,0-1 0 0,4 0 144 0,6-5-144 0,-1-1 0 16,-1-2 256-16,5-2-64 0,-1-5-16 0,2-1 0 16,3 0 160-16,3-4 48 0,-1-3 0 0,5-1 0 15,0-1 0-15,-4-1 16 0,-6-1 0 0,-3-3 0 16,-4-1 0-16,-8 4 0 16,-4-1 0-16,-7 1 0 0,-1 1 160 0,-5 3 16 0,-3-1 16 0,-3 1 0 15,-1 1-48-15,-10 6-16 0,0 0 0 0,6-7 0 16,-6 7 48-16,0 0 0 0,0 0 0 0,0 0 0 15,0 0-208-15,0 0-48 0,1-10 0 0,-1 10 0 16,0 0-112-16,0 0-16 0,-4-9-16 0,4 9 0 16,0 0-176-16,-3-10 160 0,3 10-160 0,0 0 160 15,0 0-160-15,0 0 0 0,0 0 0 0,-4-10 128 16,4 10-128-16,0 0 192 0,0 0-192 0,0 0 192 16,1-11-192-16,-1 11 160 0,0 0-160 0,0 0 160 0,0 0-160 0,0 0 0 15,0 0 0-15,0 0 0 0,0 0 0 16,0 0 0-16,0 0 0 0,0 0 0 0,0 0 0 0,0 0 0 15,0 0 0-15,0 0 0 0,0 0 0 0,0 0 128 0,0 0-128 0,0 0 0 16,0 0 0-16,0 0 0 16,0 0 128-16,0 0-128 0,0 0 0 0,0 0 0 0,-7-3 0 0,7 3 0 15,0 0-272-15,0 0 16 16,0 0 0-16,0 0 0 16,0 0-1152-16,0 0-208 0,0 0-48 0,0 0-12160 0,0 0-2432 15</inkml:trace>
  <inkml:trace contextRef="#ctx0" brushRef="#br0" timeOffset="29801.05">14648 10880 26031 0</inkml:trace>
  <inkml:trace contextRef="#ctx0" brushRef="#br0" timeOffset="32703.29">14319 10975 7359 0,'0'0'656'0,"0"0"-528"16,0 0-128-16,0 0 0 0,0 0 2272 0,4-10 416 16,-4 10 96-16,6-7 16 0,-6 7-1776 0,0 0-336 15,9-4-80-15,-9 4-16 0,10-3-304 0,0 2-64 0,-10 1-16 0,8 1 0 16,2 2-16-16,-3-2 0 16,1 3 0-16,0 2 0 0,0 0-192 0,0-1 128 15,2 5-128-15,-3-3 0 0,3 3 256 0,0-3-32 0,1 5-16 0,-3 0 0 0,1-4 176 0,-1 5 16 31,2-5 16-31,-3 2 0 0,3 1-16 0,-3-1 0 0,4 1 0 16,-1-1 0-16,1 0 96 0,3-3 16 0,-1 2 0 0,-1-1 0 16,2 0 80-16,2-3 32 0,-1 1 0 0,-1 1 0 15,4-1-48-15,-1 0-16 0,0-1 0 0,0 2 0 16,2 0-176-16,0-1-16 0,0-1-16 0,-2-3 0 16,4 0-96-16,0 0-32 0,0-1 0 0,0 2 0 15,-1 0 32-15,-1-3 0 0,2 0 0 0,-4-3 0 0,-2 0 0 16,-2 2 16-16,1-3 0 0,-1 2 0 15,1-3 0-15,-3 0 0 0,4 0 0 0,-2-1 0 16,1-1 112-16,0-1 0 0,2 2 16 0,-1-1 0 16,0-3-176-16,2 3-32 0,-2-4-16 15,1 1 0-15,-1 1-176 0,-1-1 0 0,2-1 144 16,-2-1-144-16,-2 1 160 0,2 0-32 16,-3-3-128-16,2 3 192 0,-3-2 16 0,1-1 0 0,-1 1 0 15,-3 0 0-15,1 0-16 0,-2-3 0 0,-3 1 0 0,1-2 0 16,0 0 0-16,-1-2-16 0,-3 0 0 0,0 0 0 0,-3-2-16 0,-1 0 0 15,0-3 0-15,-2-1 0 0,-1-2-160 0,0 3 192 16,-3 2-192-16,2 1 192 0,-2 1-192 0,2 2 160 16,-4 0-160-16,1 1 160 0,-4 2-160 0,1 2 160 15,0-1-160-15,-4 0 160 0,1 3-160 0,-4-2 0 16,0 6-160-16,-1-2 160 0,-1 1-208 0,-2 0 48 16,1 1 16-16,-3 1 0 0,-3 1 144 0,-1-1-160 15,3 2 160-15,-3-2-160 0,0 1 160 0,2 3 0 16,2-2 0-16,1 0-128 0,2 4 128 0,1 0-128 0,-2 3 128 0,2 0-128 0,0 1 128 15,-1 1-128 1,-1 1 128-16,1 1-128 0,0 0 128 0,0 0 0 0,2 0 0 16,-3-1-128-16,-2 2 128 0,3-1 0 0,0 3 0 0,2 1-128 15,1-1 128-15,0 1 0 0,0-1 0 0,0 1 0 0,7 0-128 0,-3 2 128 16,3-2-128-16,3 3 128 16,0 3 0-16,1-2-160 0,3 1 160 0,1 1 0 15,2-2 0-15,1 0 0 0,2 2 0 0,1-1 0 16,4-1 0-16,0-1 0 0,-1 0 0 0,1 1 0 0,2 2 0 15,-1-1 0-15,4 0 0 0,-2 0 0 0,0 2 0 0,3-2 0 16,-1-1 0-16,3 0 0 0,0 2 0 16,2-4 0-16,2 1 0 0,-1 1 0 15,-1-2 0-15,4-2 0 0,-1 0 0 0,0 3 0 16,1-3 0-16,3 1 0 0,-4-1 0 0,3-1 0 0,-1-1 0 16,-1 0 0-16,5 1 0 0,-2-2 0 0,4 1 128 15,-1-1-128-15,1-1 0 0,0-3 0 0,-1 2 160 0,1-5-160 16,5 2 160-16,1 0-160 0,1-3 192 0,4 2-64 15,2 0-128-15,0-4 192 0,-4 0-64 16,-2 0 0-16,-1 1-128 0,-2-3 192 0,2 0-64 0,-3 1 0 16,-1-3-128-16,-1-1 192 0,-1 2-192 0,-2-4 176 15,2 1-176-15,-1-3 160 0,3 1 0 0,2-1 0 0,-1-1 0 16,0 1 0-16,0-3-160 16,0 3 160-16,-6-2-160 0,-1 2 160 0,-2-3-160 0,-4 0 192 0,0-4-192 0,-2 4 192 15,-2-2-64-15,-1 1-128 0,1-2 192 16,-5-1-64-16,0-2 16 0,-4-1 0 0,0 2 0 15,-4-4 0-15,-4 1 0 0,-2-5 0 16,-3 1 0-16,0-4 0 0,-5 1-144 0,-2-2 0 0,-3 3 0 0,0 0 0 16,-4 1 0-16,1-2-304 0,-5 5 48 15,1-1 16-15,1 2 112 0,0 1 128 0,2 1-208 0,1 4 80 16,-1-1 128-16,1 4 0 0,-1 0-144 0,3 1 144 16,-1 2-128-16,-2 1 128 0,1 1-160 0,1 1 160 15,-4 3-192-15,0-1 48 0,-1 4 16 0,-4 0 0 31,-2 2-304-31,-2 0-48 0,2 0-16 0,-2 2 0 0,2 0-64 16,-1 1-16-16,3 3 0 0,-3 2 0 0,0 3 256 16,3-1 32-16,-2 3 16 0,-1 4 0 0,4 1 128 0,-4-2 144 0,0 4-208 0,-4 4 80 15,4-2 128-15,0 2-192 0,0 2 192 0,0-1-192 16,1 1 48-16,4 1 0 0,1-2 0 0,3 3 0 16,3 0 144-16,1 0 0 0,1-1-144 0,4-2 144 0,2-1 0 15,3 3 0-15,3-5 0 0,3 3 0 0,0-4 0 16,4 2 0-16,2-2 0 0,0-2 0 0,4-1 0 15,2-1 0-15,2 0 0 0,0-3 0 0,6 1 192 0,-1-2-64 16,6 1 0-16,0-3 0 0,6 0 96 16,-1-1 16-16,5 1 0 0,-1-1 0 0,4-3-16 0,2-1 0 15,4 1 0-15,1-3 0 0,2 0-16 0,1-2 0 16,-3-1 0-16,0-1 0 0,2 0-48 0,-3-1-16 16,2 1 0-16,-3-2 0 0,-2 1-144 0,1-3 160 0,-2 0-160 15,2-2 160-15,2 2-160 0,-4-2 128 0,2 1-128 16,-2-5 128-16,-3 3-128 0,-3-3 192 0,-2 0-192 15,1 2 192-15,-5-2-48 0,2 0 0 0,-6 0 0 16,-1 5 0-16,-1-2 144 0,-5-3 32 0,1 3 0 0,-3-1 0 16,1 2 64-16,-2 0 32 0,-8 6 0 0,0 0 0 15,7-5-80-15,-7 5-16 0,0 0 0 0,0 0 0 16,0 0-128-16,0 0-48 0,0 0 0 0,0 0 0 0,0 0-144 0,0 0 0 16,0 0 144-16,0 0-144 0,0 0 0 0,0 0 0 15,0 0 0-15,0 0 0 16,0 0 128-16,7-3-128 0,-7 3 160 0,0 0-160 15,0 0 240-15,0 0-48 0,0 0-16 0,0 0 0 16,0 0-16-16,0 0 0 0,0 0 0 0,0 0 0 16,0 0-160-16,0 0 128 0,0 0-128 0,0 0 128 15,0 0-128-15,0 0 0 0,0 0 0 0,0 0 0 16,0 0 128-16,0 0-128 0,0 0 128 0,0 0-128 16,0 0 192-16,0 0-64 0,0 0 0 0,0 0 0 0,0 0 0 0,0 0-128 15,0 0 192-15,0 0-64 0,0 0-128 0,0 0 0 16,0 0 144-16,0 0-144 0,0 0 0 0,0 0 0 15,0 0 0-15,0 0 0 0,0 0 0 0,0 0 0 16,0 0 0-16,0 0 128 0,0 0-128 0,0 0 0 0,0 0 128 0,0 0-128 16,0 0 0-16,0 0 0 15,0 0 0-15,0 0 128 0,0 0-128 0,0 0 0 16,0 0 0-16,0 0 128 0,0 0-128 0,0 0 0 16,0 0 0-16,0 0 0 0,0 0 0 0,0 0 0 15,0 0 0-15,0 0 128 0,0 0-128 0,0 0 0 16,0 0 0-16,0 0 128 0,0 0-128 0,0 0 0 15,0 0 0-15,0 0 0 0,0 0 0 0,0 0 0 16,0 0 0-16,0 0 128 0,0 0-128 0,0 0 0 16,0 0 0-16,0 0 0 0,0 0 0 0,0 0 0 0,0 0 0 15,0 0 0-15,0 0 0 0,0 0 0 0,0 0 0 0,0 0 0 16,0 0 0-16,0 0 0 0,0 0 0 0,0 0 0 16,0 0 0-16,0 0 0 0,0 0 0 0,0 0 0 15,0 0 0-15,0 0 0 0,0 0 0 0,0 0 0 16,0 0 0-16,0 0 0 0,0 0 0 0,0 0 0 15,0 0 0-15,0 0 0 0,0 0 0 0,0 0 0 16,0 0 0-16,0 0 0 0,0 0 0 0,0 0 0 0,0 0 0 0,0 0 0 16,0 0 0-16,0 0 0 0,0 0 0 0,0 0 0 15,0 0 0-15,0 0 0 0,0 0 0 0,0 0 0 16,0 0 0-16,0 0 0 0,0 0 0 0,0 0 0 16,0 0 0-16,0 0 128 0,0 0-128 0,0 0 0 15,0 0 0-15,0 0 0 16,0 0 0-16,0 0 0 0,0 0 0 0,0 0 0 15,0 0 0-15,0 0 0 0,0 0 0 0,0 0 0 0,0 0 0 0,0 0 0 16,0 0 0-16,0 0 0 0,0 0 0 0,0 0 0 16,0 0 0-16,0 0 0 0,0 0 0 0,0 0 0 15,0 0 0-15,0 0 0 0,0 0 0 0,0 0 0 16,0 0 0-16,0 0 0 0,-7 3 0 0,7-3 0 16,0 0 0-16,0 0 0 0,0 0 0 0,0 0 0 15,0 0 0-15,0 0 0 0,0 0 0 0,0 0 0 0,-7 4 0 16,7-4 0-16,0 0 0 0,0 0 0 15,0 0 0-15,0 0 0 0,0 0 0 0,0 0 0 0,0 0 0 0,0 0 0 16,0 0 0-16,0 0 0 16,0 0 0-16,0 0 0 0,0 0 0 0,-7 7 0 0,7-7 0 0,0 0 0 0,0 0 0 0,0 0 0 15,-6 6 0-15,6-6 0 0,0 0 0 0,0 0-192 16,0 0 192-16,-5 8-192 31,5-8-384-31,0 0-64 0,0 0-32 0,-2 7 0 0,2-7-2336 16,0 0-448-16,0 0-112 0,0 0-16 0</inkml:trace>
  <inkml:trace contextRef="#ctx0" brushRef="#br0" timeOffset="33943.68">17889 10639 5519 0,'0'0'240'0,"0"0"64"0,0 0-304 0,0 0 0 0,0 0 0 0,0 0 0 0,0 0 3520 0,0 0 656 0,0 0 128 0,0 0 32 16,0 0-3376-16,0 0-656 0,0 0-144 0,0 0-32 0,0 0-128 0,0 0 0 0,0 0 0 0,0 0 128 0,4-9-128 0,-4 9 128 0,0 0-128 0,0 0 128 0,5-10-128 0,-5 10 0 0,0 0 0 0,0 0 0 15,0 0 0-15,0 0 0 0,0 0 224 0,0 0-64 0,0 0 64 0,0 0 16 0,-8-8 0 0,8 8 0 0,0 0-80 0,-9 0-16 0,9 0 0 16,-8 0 0-16,8 0-144 0,-11 4 128 0,1 2-128 0,3 2 128 0,1 1-128 0,1 2 0 0,-2 0 0 0,-2 5 0 0,4 0 0 0,-1 2 0 0,-1 1 192 0,3 0-64 0,0-2-128 0,0 4 0 0,2-3 0 0,1 2 0 0,2 1 0 16,1-3 0-16,2-1 0 0,0-2 0 0,3 1 0 0,-1-2 160 15,2-3-160-15,3 0 160 0,0-1 320 0,5-3 64 0,1-1 16 16,1-1 0-16,3-1 224 0,0-2 48 15,3-2 16-15,-2-3 0 0,2-1-112 0,1 1-32 16,-1-4 0-16,1 0 0 0,3-3-64 0,2 0 0 0,-2 1-16 16,0-3 0-16,1 1-352 0,-5-2-64 0,1 0-16 0,-7-3 0 15,2 3-64-15,-3-2 0 0,1 0-128 0,-4-1 192 16,0 2 48-16,-5-4 0 0,-4 4 0 16,1-4 0-16,-2 1 208 0,-4 2 32 0,-4-2 16 0,1 2 0 15,-5-2-96-15,-4 0-16 0,-1 1 0 0,-2 1 0 16,0 2-224-16,-5-1-160 0,-1 3 192 0,-1 0-192 15,-1 0 0-15,-2 1 0 0,3 3 0 0,-1 3 0 0,-2 1-160 16,5-1 160-16,-1 1-160 16,0 3 160-16,4 0-144 0,2 4 144 0,1 0-128 0,2-2 128 0,0 3-224 0,1 1 32 15,0 2 16-15,1-2 0 32,2 5-464-32,5-1-80 0,-1 4-32 0,2 1 0 15,2 2-1296-15,3 4-272 0,0 4-48 0</inkml:trace>
  <inkml:trace contextRef="#ctx0" brushRef="#br0" timeOffset="36315.37">17111 6819 19919 0,'0'0'432'0,"0"0"80"0,0 0 32 0,-6-4 32 0,1 0-448 0,-1 1-128 0,2-1 0 16,-2-2 0-16,6 6 1520 0,-5-4 272 0,5 4 64 0,-6-3 16 0,6 3-224 0,-7-4-48 0,7 4-16 0,0 0 0 0,0 0-288 0,-6-3-48 0,6 3-16 0,0 0 0 0,0 0-272 0,0 0-64 0,0 0-16 0,-5 7 0 0,-1-1-224 0,2 1-32 0,4 0-16 0,-1 4 0 0,2 3-64 0,-1 3-16 0,2 0 0 0,2 4 0 0,0 4-96 0,3-1-32 0,4 5 0 0,3 1 0 15,3 9-192-15,1 0-32 0,7 3-16 0,2 3 0 0,5 4-160 0,0 7 128 0,6 4-128 0,3 2 128 0,2 5-128 0,1 5 0 0,-1 2 144 0,2 0-144 0,1 3 0 0,2 3 0 0,-2 0 0 16,2-3 128-16,1 0-128 0,1-4 0 0,-2 1 128 16,-2-1-128-16,-1-3 272 0,-2 0-16 0,2 0 0 0,-1-2 0 15,2-4 128-15,-3 0 0 0,-2 1 16 0,20 26 0 16,-7-13-80-16,-5-9-32 0,-6-9 0 0,-15-22 0 0,2 1-144 15,-5 2-16-15,4 1-128 0,-2-4 192 0,-1-3-192 0,1 1 128 0,-3-2-128 0,-3-3 0 32,0-3 0-32,7 10 0 0,-7-9 0 0,-4-5 0 15,-2-2-1232 1,-3-4-144-16,-4-1-32 0,-3-7 0 0,0-3-2480 16,-5-7-496-16</inkml:trace>
  <inkml:trace contextRef="#ctx0" brushRef="#br0" timeOffset="37284.81">16824 6650 20559 0,'0'0'896'0,"0"0"208"0,0 0-880 0,0 0-224 0,0 0 0 0,0 0 0 0,0 0 1632 0,4 4 288 0,-4-4 48 0,1 6 16 0,2-1-224 0,-3 1-32 0,3 2-16 0,-2-5 0 0,2 4-592 15,0 0-112-15,1-1-32 0,0 3 0 0,2 3-368 0,1 0-80 0,1 5-16 0,-2 1 0 0,3 3-128 0,0 3-48 0,2 3 0 0,1 1 0 0,-3 4-128 0,3 0-16 0,-1 3-16 0,0 0 0 0,-1 3-176 0,1 1 0 0,0 1 144 0,2-1-144 0,-2 3 128 0,0 1-128 0,0 1 128 0,2-2-128 0,1-2 128 0,-3-2-128 16,2 0 160-16,1-4-160 0,0-2 160 0,-3-1-160 0,2-5 160 0,-2-2-160 0,0-3 256 0,-1-7-32 15,-3-3-16-15,1-1 0 0,-1-4 48 0,-2-3 16 16,-5-3 0-16,0 0 0 0,5-3-64 0,-1-6-16 16,-2 2 0-16,-1-7 0 0,-2-1 64 0,-1-3 0 15,-2-2 0-15,-3-2 0 0,-1-1 0 0,-3-5 0 0,-2-1 0 16,-1-3 0-16,1-2-96 0,-5 0-16 0,1-2 0 16,-1 0 0-16,-1-1-144 0,0-2 192 0,-2 1-192 0,-1 0 192 15,-2 0-192-15,2-2 0 0,1 5 144 0,-2-2-144 16,5 1 0-16,-2 6 128 0,5 0-128 0,0 3 0 15,2 0 0-15,-1 5 128 0,3 1-128 0,4 4 0 16,-2 3 128-16,4 0-128 0,-1 3 160 0,1-2-160 16,3 6 192-16,-2 2-48 0,4 5-16 0,0 0 0 15,-2-9 16-15,2 9 0 0,0 0 0 0,0 0 0 16,0 0-144-16,0 0 192 0,0 0-192 0,0 0 192 0,0 0-192 0,6-1 0 16,4 1 0-16,-2 0 128 15,5 4-128-15,0-1 0 0,2 1 0 0,6 4 0 0,-3 1 0 0,3 1 0 16,4 1 0-16,-2 0 0 0,2 3 0 15,-1-1 0-15,4 2 0 0,4 2 0 0,3-2 0 0,0 2 0 16,4 0 0-16,-1-2 0 0,3 2 0 0,-1 1 0 16,0-2 0-16,-4-4 0 0,2 0 0 15,-2-3 0-15,-6 3 0 0,1-3 0 0,-3 0 160 0,-2 1-160 16,-1-2 192-16,-2-1-192 0,-2 0 208 0,0 3-64 16,-4-2-16-16,-2-2 0 0,-2 1 0 0,-3 1-128 15,-1-5 192-15,1 3-64 0,-3-2 0 0,-3 2-128 16,2-1 192-16,-6-5-64 0,3 4-128 0,-3-4 160 15,0 0-160-15,3 6 160 0,-3 1-160 0,0 1 0 16,-3-2 0-16,3-6 0 16,-2 5-448-16,1 1 0 0,1-6-16 0,0 0 0 0,-4 4-1328 0,4-4-256 15,0 0-48-15,0 0-17776 0</inkml:trace>
  <inkml:trace contextRef="#ctx0" brushRef="#br0" timeOffset="46122.06">18078 14043 3455 0,'0'0'144'0,"0"0"48"0,0 0-192 0,-2-5 0 0,2 5 0 0,-1-8 0 0,1 8 0 0,-3-8 0 0,3 8 0 0,-1-7 128 0,1 7-128 0,0-7 0 0,0-1 0 0,1 1 128 0,-1 1 768 0,0 6 128 0,3-8 48 0,-3 8 0 0,1-7 176 0,-1 7 32 0,0-7 16 0,0 7 0 0,0-9-176 0,0 9-32 0,0 0-16 0,0 0 0 0,0 0 0 0,0 0 0 0,0 0 0 0,0 0 0 0,0 0-176 0,0 0-16 0,0 0-16 0,-5-1 0 31,5 1-432-31,-8 0-96 0,0 4-16 0,1-3 0 0,1 1-48 0,1 2-16 16,-1 0 0-16,-2-1 0 0,2 1 64 0,1 0 16 15,-1-1 0-15,-1 4 0 0,-3-4 64 0,2 3 16 16,-1-2 0-16,0 2 0 0,-1-1-96 0,0 1-32 15,2 2 0-15,-5-1 0 0,2-1-48 0,0-1-16 16,0 5 0-16,-1-3 0 0,1 3-224 0,0 1 176 0,0-1-176 16,-2 1 160-16,5 3-160 0,-2-3 0 0,0 2 0 15,0 1 0-15,3 0 176 0,0 0-48 16,-1-1-128-16,2 2 192 0,-1-1-64 0,3-1-128 16,-2 2 176-16,2 0-176 0,1 2 128 0,-1 3-128 15,0-2 0-15,3 2 0 0,1 5 0 0,-3 3 0 16,3-3 0-16,0 2 0 0,0 0 0 0,0-1 0 15,4-1 0-15,-1 2 0 0,0-3 128 0,1 2-128 0,0 0 0 16,-1-8 0-16,4 3 224 0,-3-2-64 16,3 0-16-16,0-1 0 0,3-7 80 0,-2-4 16 0,2-7 0 15,0 7 0-15,4 14-80 0,-3 0-16 0,3-5 0 0,2-12 0 16,-1-16 256-16,0 3 48 0,2 3 16 0,-2 13 0 16,1 10-208-16,1-3-64 0,-2-3 0 15,2-1 0-15,0-5 16 0,2-13 0 0,1-14 0 0,1 3 0 0,0 8-16 0,0 3 0 16,2 4 0-16,-2-2 0 0,1-1-16 0,-1 3-16 15,3 4 0-15,0-3 0 0,-2-4 80 0,2-4 16 16,-3-2 0-16,0-2 0 0,1-8 96 0,-3 1 32 0,0-3 0 0,-4-2 0 31,0 2-80-31,-2 0-16 0,3-2 0 0,-5 2 0 0,-1 0-96 0,-5 6 0 16,1 0-16-16,-3-2 0 0,0-2-32 0,-3 1 0 16,-3-1 0-16,2-2 0 0,-5-1 0 0,0-6 0 15,-5-1 0-15,-3 1 0 0,1 0 160 0,0 1 16 16,0 2 16-16,-1-2 0 0,0 4-336 0,-2 1-256 0,1 2 32 15,1 1 16-15,1 2 208 0,2 2 0 16,-3 0 0-16,3 1 0 0,-2 4 0 0,1 0 0 16,-1 1 0-16,0 1 0 0,0 3 320 0,0 0 48 15,-1 3 16-15,1 1 0 0,-2-1-384 0,2 2 0 16,-2 0 0-16,-1 2-128 16,1-2-256-16,0 3-64 0,2 2 0 0,-1-1 0 15,1 4 272-15,2 0 176 0,0 2-208 0,-3 1 80 0,3 3-128 0,-2 1-32 0,-1 3 0 0,-1 0 0 31,1 0-352-31,0 3-64 0,1-2 0 0,3 2-16 0,-5 4-1568 16,5 0-304-16,-1 0-64 0,1 3-11696 0</inkml:trace>
  <inkml:trace contextRef="#ctx0" brushRef="#br0" timeOffset="52562.75">11639 16087 1839 0,'0'0'160'0,"0"0"-160"0,0 0 0 0,0 0 0 0,0 0 5200 0,0 0 1008 0,0 0 208 0,0 0 48 0,0 0-4352 0,0 0-880 0,-5-7-160 0,5 7-48 0,0 0-512 0,0 0-128 0,0 0 0 0,3-10-16 0,-3 10-48 0,0 0-16 0,0-5 0 0,0 5 0 0,3-3 320 0,1 0 64 0,0-1 16 0,0 0 0 0,2 2 160 0,1 1 32 0,7-5 16 0,-1 2 0 15,2 0-144-15,0 0-16 0,2 1-16 0,2-1 0 0,4 2-320 0,0 0-64 0,2 0-16 0,-1 2 0 0,1-1-192 0,-3 1-144 0,1 1 192 0,-4-1-192 0,0 2 0 0,-2 0 0 0,-6 1 0 0,1 1 0 0,-1 2 128 0,-2-2-128 0,-2 2 0 0,-2 1 0 16,-1 3 0-16,-2 1 0 0,-2 0 0 0,-2-1 0 16,-2 0 0-16,-1 1 0 0,-3 4-160 0,-5 1 160 15,-1 0-176-15,-3 3 176 0,-5 2-128 0,-1 0 128 16,-3 4 0-16,-4-1 0 0,2 1 0 0,-2-1 0 15,1 0 0-15,3-2 0 0,-1 3 0 0,3-5 0 16,3 4 0-16,0-3 0 0,2-3 0 0,2 1 0 0,4 0 128 0,2-4-128 16,1 1 128-16,5-4-128 15,0 2 208-15,4-1-16 0,4-2-16 0,0-3 0 0,-3-8 80 16,5 8 0-16,2 0 16 0,3-3 0 0,1 1 64 16,2-3 16-16,1 1 0 0,3 0 0 0,-2-4 64 0,2 0 16 15,4 0 0-15,0-1 0 0,0-3-128 16,3-2-32-16,1 2 0 0,3-2 0 0,-1-2-80 0,2 1-32 15,-2-3 0-15,-2 3 0 0,0-4-160 0,-2 1 0 16,-1 3 0-16,2-3 0 0,-2 2 0 0,-1 1 0 16,-2 1 0-16,0-1 0 0,-2 0-320 0,-2 2 16 15,-2 2 0-15,1-1 0 16,-3-1-544-16,-1 2-112 0,-3 1-32 0,-7 2 0 16,10-3-1712-16,-10 3-352 0,7-4-64 0,-7 4-12560 0</inkml:trace>
  <inkml:trace contextRef="#ctx0" brushRef="#br0" timeOffset="53267.42">12797 16002 911 0,'0'0'0'0,"0"0"0"0,0 0 0 0,0 0 0 0,0 0 4592 0,0 0 832 0,0 0 160 0,0 0 48 0,-8-7-3968 0,8 7-768 0,-7-6-176 0,7 6-16 0,-10-4-320 0,-1 2-48 0,1 2-16 0,-1 0 0 0,1 2-128 0,-3-2-16 0,1 4-16 0,-2 2 0 0,-2-1 144 0,1 2 16 0,1 3 16 0,-3 0 0 0,-1 1 112 0,1 2 0 0,0 6 16 16,-2 2 0-16,2 0-128 0,0 2-16 0,4 1-16 0,-2 2 0 0,5 4-80 0,-1-2-16 0,4 2 0 0,-1-1 0 0,2 1 144 0,2-2 32 0,4-1 0 0,2-3 0 0,4 1 144 0,-3-4 48 0,5 0 0 0,2-3 0 0,3-1 64 0,1 1 32 0,0-5 0 0,4 1 0 0,0-3 160 0,5 2 16 15,-2-2 16-15,1-5 0 0,2-2-160 0,-2 0-48 0,2-1 0 0,-3-3 0 16,3-3-112-16,-2-1-32 0,2-2 0 0,0-1 0 15,0-3-128-15,-3-1-16 0,-2 1-16 0,-2-2 0 16,-2-4-80-16,1 1-16 0,-2-2 0 0,-4-2 0 16,-3 0-16-16,1 0-16 0,-4-2 0 0,-2 0 0 15,-2 0-32-15,-2-3 0 0,-3-1 0 0,-5 2 0 16,0-2-64-16,-4 0-128 0,0-2 176 0,-4-1-176 0,1 0 0 16,-1 0 0-16,-1 2-240 0,2 0 80 15,1 4-48-15,-1 4-16 0,2-2 0 0,2 5 0 0,-2 2 224 16,4 3-144-16,-3-1 144 0,5 4-128 0,-2 4 128 15,-3-1-128-15,3 4 128 0,-3 0-128 0,3 0-112 0,2 3-16 16,-2 1 0-16,1 1 0 16,2 1-1840-16,-2 1-368 0,3-1-80 0</inkml:trace>
  <inkml:trace contextRef="#ctx0" brushRef="#br0" timeOffset="54979.83">10504 16080 16575 0,'0'0'1472'0,"-10"-8"-1168"0,10 8-304 0,-6-6 0 0,6 6 3856 0,0 0 720 0,0 0 144 0,0 0 16 0,0 0-3088 0,0-9-624 0,0 9-128 0,0 0-32 0,0 0-672 0,0 0-192 0,0 0 0 0,0 0 0 0,0 0 0 0,0 0 0 0,0 0 0 0,0 0-128 0,0 0 128 0,0 0 0 0,7-3 0 0,-7 3 0 0,0 0 0 0,10 1 176 0,-10-1-48 0,11 4 0 0,1 2 160 0,-1 1 32 0,0 1 0 0,-1-1 0 0,4-1-128 0,-3 4-32 0,4-1 0 0,-2 4 0 15,4-2 16-15,1 3 0 0,0-3 0 0,-1 1 0 16,4 0 80-16,-4 2 0 0,5 2 16 0,2-4 0 16,0 4-16-16,0-1-16 0,0 0 0 0,1 1 0 15,-1 1-64-15,-1-3-16 0,0 0 0 0,-5 0 0 0,2-2 16 16,-2 0 0-16,0-1 0 0,-4-1 0 0,2-1 32 0,-3 0 16 15,0 2 0-15,-2-1 0 0,-1-2-16 16,0-2 0-16,-5 1 0 0,1-3 0 0,0 2-32 0,-6-6-16 16,0 0 0-16,0 0 0 0,0 0 48 0,0 0 16 15,0 0 0-15,0 0 0 0,-2 7 48 0,2-7 16 16,-5 8 0-16,-4-5 0 0,2 1-112 0,-4 0-32 0,0 0 0 16,-3 2 0-16,-1-3-144 0,2 3 0 0,-4-2 0 0,-1 4 0 15,0-1 0-15,-3 3-176 0,-2 1 176 0,-2-1-128 16,1 3 128-16,-3-2 0 15,1 4-144-15,1-2 144 0,2 5 0 0,-2-1 0 0,3 4 0 16,-1 0 0-16,2 1 0 0,-1 1 0 16,2 2 0-16,2-3 0 0,0 2-128 0,1 0 128 0,6 0-160 0,-2-3 160 15,3-2 0-15,2 0 0 0,1 0-128 0,3-2 128 16,1 0 0-16,0-3 0 16,3-1 0-16,0-2-144 0,3-1 144 0,0-1-160 0,-1-2 160 0,1-1-160 31,-3-6-1440-31,9 4-304 0,-2 0-48 0,4-4-16416 0</inkml:trace>
  <inkml:trace contextRef="#ctx0" brushRef="#br0" timeOffset="55956.57">13317 15727 20095 0,'0'0'896'0,"0"0"176"0,0 0-864 0,-3-11-208 0,3 11 0 0,-1-10 0 0,1 10 1184 0,0 0 192 0,-2-7 32 0,2 7 16 0,0 0-1008 0,0 0-208 0,-4-10-32 0,4 10-16 0,0 0-32 0,-8-5-128 0,8 5 192 16,-9-3-64-16,1 2 80 0,-2 2 16 0,3 2 0 0,-3-2 0 0,3 3 64 0,-2 2 16 0,1 1 0 0,0 3 0 0,1 1 0 0,0 3 0 0,0-1 0 0,4 2 0 0,-1 2-80 0,0 0-16 0,2 2 0 0,2-2 0 0,2 0 176 0,2-2 16 0,2-1 16 0,-1-1 0 0,2-3 144 0,2-2 16 0,-2 2 16 0,4-2 0 0,-1-2 304 0,1-1 64 0,0 0 16 0,3-4 0 0,-1 1-32 0,2-2-16 0,-1-2 0 0,0-2 0 0,4 1-400 15,-5-4-80-15,1 0 0 0,-3 0-16 16,-1-1-240-16,-3-2-32 0,-1-1-16 0,-2 0 0 0,-1-2-144 0,-3-1 128 15,2 1-128-15,-4-2 128 0,-4 1-128 0,1-3 0 16,-4 0-160-16,1 2 160 16,-2 2-432-16,-1 2 16 0,-5 1 0 0,-1 3 0 15,-1-1-144-15,1 2-16 0,-2 6-16 0,-1 0 0 16,3 2-48-16,1 3-16 0,-1 2 0 0,1 0 0 16,4 3 64-16,-1 0 16 0,2 1 0 0,2 0 0 15,4 0-1952-15,1 2-384 0,2-3-80 0,4 0-9280 0</inkml:trace>
  <inkml:trace contextRef="#ctx0" brushRef="#br0" timeOffset="56274.97">13963 15500 2751 0,'0'0'128'0,"0"0"16"0,0 0-144 0,-7 3 0 16,-3 3 0-16,-1 3 0 0,-3 3 6320 0,0 3 1232 0,-2 2 240 0,-3 4 48 15,-2 1-6288-15,0 3-1248 0,-2 2-304 0,1 4 0 16,1-3 0-16,0 6 0 0,0 2 0 0,-2-2 0 16,2 2 0-16,0-2 0 0,0 1 0 0,2-2 0 15,-5 4 272-15,3-4-16 0,0 4-16 0,0-2 0 0,1 0 416 16,-3 1 96-16,3-2 16 0,-1 2 0 16,0 2-320-16,0-4-64 0,1 4-16 0,2-2 0 15,1-1-368-15,2 2 144 0,-1-1-144 0,5-2 0 16,0-2 0-16,1-1 0 0,0-3 0 0,5-2 0 15,2-1-400-15,0-4-144 0,-1-2-32 0,4-4 0 16,0-4-416-16,4-1-96 16,-4-10 0-16,6 6-16 0,2-2-752 0,5-4-128 0,2-4-48 15,2-3-9296-15</inkml:trace>
  <inkml:trace contextRef="#ctx0" brushRef="#br0" timeOffset="56673.21">13720 16383 13823 0,'-19'8'608'0,"6"-5"128"0,-2 1-592 0,2 3-144 16,-1 3 0-16,0 0 0 0,3 1 3648 0,0 0 704 16,2 3 144-16,1-1 32 0,1 1-3760 0,1-1-768 0,2-2 0 0,0 0-224 15,4 0-112-15,0-1-32 0,4 0 0 0,0-1 0 16,-1 0 368-16,3-1 192 0,2 2-32 0,-1-3 0 15,3-1 736-15,0 0 160 0,-2 2 32 0,5-3 0 16,-1 1-128-16,2 0 0 0,3-1-16 0,-2-3 0 16,0 2-432-16,4-4-64 0,1 0-32 0,-2-4 0 15,3 2-96-15,2-6-32 0,-1 1 0 16,2 0 0-16,-6-3-32 0,3-4-16 0,-3 1 0 16,0 0 0-16,-2-2-240 0,-5-3 144 0,0 4-144 0,-5-4 128 15,-2 1-128-15,-4-1 0 0,-3 1-160 0,-1-1 160 16,0 0 0-16,-6-2 0 0,-5 3 0 0,-1 2 160 15,-2 1-320-15,-6 0-64 0,-2 0-16 0,-4 3 0 16,1 2-80-16,-1 5-32 0,-2 1 0 0,3 6 0 16,1 1-160-16,1 3-48 15,5 3 0-15,1 3 0 0,2 2-1040 0,7-1-224 16,1 3-32-16</inkml:trace>
  <inkml:trace contextRef="#ctx0" brushRef="#br0" timeOffset="57927.84">19619 15831 6671 0,'0'0'128'0,"0"0"48"0,0 0 0 16,0 0 32-16,0 0-208 0,0 0 0 0</inkml:trace>
  <inkml:trace contextRef="#ctx0" brushRef="#br0" timeOffset="58384.62">19675 15759 15135 0,'0'0'672'0,"0"0"144"0,0 0-656 0,0 0-160 0,0 0 0 0,0 0 0 0,5-5 1680 0,-5 5 304 0,0 0 64 0,0 0 16 0,0 0-768 0,0 0-144 0,0 0-48 0,0 0 0 0,0 0-144 0,0 0-48 0,0 0 0 0,0 0 0 0,0 0 96 16,0 0 16-16,0 0 0 0,0 0 0 0,0 0-192 0,0 0-48 0,0 0 0 0,0 0 0 0,0 0-304 0,0 0-64 0,0 0-16 0,0 0 0 0,0 0-128 0,2 9-16 0,2 0-16 15,-4-9 0-15,0 10-240 0,1 1 144 0,-1-1-144 0,0 1 128 0,-1-1-128 0,-2-3 128 0,3-7-128 0,-3 11 128 16,-1 3 32-16,0-4 0 0,-3 1 0 15,0-1 0-15,-1 1 0 0,-2-1 0 0,-1 1 0 0,-2 0 0 16,2 2 0-16,-3 4 0 0,-2-2 0 16,-2 2 0-16,-3 1-160 0,-1-1 192 0,-3 0-192 0,-2 0 192 15,0-2-32-15,3 2 0 0,-5 4 0 0,5-3 0 16,-1 3 96-16,1-1 0 0,0 1 16 0,2-3 0 0,1 2-48 0,0-2-16 16,0 0 0-16,1 0 0 0,2 2-80 0,1-3-128 15,0-1 176-15,2 0-176 0,2-1 144 0,2-2-144 16,-3 1 0-16,3-3 144 15,1 0-144-15,-1-1 0 0,1-3 0 0,3 0 128 16,0 1-128-16,0-2 192 0,7-6-192 0,-7 4 192 0,7-4-64 0,0 0-128 16,0 0 192-16,0 0-64 15,0 0 0-15,0 0-128 0,0 0 192 0,0 0-64 0,0 0 32 0,7 3 0 16,6 0 0-16,-2-2 0 16,0 1-160-16,2-4 192 0,5 1-192 0,0 1 192 0,3 0-192 15,0 0 128-15,3 0-128 0,3 1 128 0,2 1-128 0,1 2 160 16,0 2-160-16,1-1 160 0,1 1-160 0,-2-1 0 15,5 4 0-15,-3-2 0 0,2 1 0 0,-2-1 0 16,0 0 0-16,-4-1 192 0,3 2-192 0,-3-4 0 16,4 2-160-16,-4-3 160 0,3 3 0 0,-3-2 0 15,-1 0 0-15,2 1 0 0,-5 1 0 0,3-2 0 16,-2-1 0-16,-3 1 0 0,1 0 144 0,-4-1 32 16,0 0 0-16,-4 0 0 0,-4 0-176 0,-1-2 0 15,-10-1 0-15,7 4 0 0,-7-4 144 0,0 0 0 0,0 0 0 0,0 0 0 16,0 0-144-16,0 0 0 0,0 0 0 0,0 0 0 15,3 7-192-15,-3-7-64 16,0 0 0-16,-6 9-16 16,6-9-1520-16,-10 5-288 0,3 1-64 0</inkml:trace>
  <inkml:trace contextRef="#ctx0" brushRef="#br0" timeOffset="59068.16">20308 16002 4607 0,'0'0'192'0,"0"0"64"0,0 0-256 0,0 0 0 15,0 0 0-15,0 0 0 0,0 0 5616 0,0-10 1072 0,0 10 224 0,3-9 32 0,-3 9-5216 0,8-5-1024 0,2-2-224 0,-3 4-32 0,3-1 304 0,-3 0 64 0,4 1 16 0,0-3 0 0,3 2 320 0,3 0 80 0,4 1 16 0,0-4 0 0,-3 4-64 0,6-1-16 0,-1 0 0 0,-1 1 0 0,-4 0-480 0,2 2-112 0,-1 1 0 0,-2 1-16 0,0 4-416 0,-4-1-144 0,2-1 0 0,-1 1 144 0,-3 4 736 0,-1 1 144 0,-1 0 16 0,-1 1 16 0,-1 1-896 0,-3 2-160 16,0 5 0-16,-1-1 0 31,-3 0-1088-31,-1 4-112 0,-3 1-16 0,-4 3 0 0,-1-1 832 0,-4 3 176 0,-1 1 16 16,-3 1 16-16,-2-2-32 0,0 1-16 0,0-1 0 0,2-2 0 0,-4-1 224 15,4-2 0-15,-1-1 0 0,3-4 0 0,1 2 0 0,1-3 0 16,3 1 0-16,0-2 0 0,3-2 0 16,3-2 0-16,0 3 0 0,4-4 0 0,0-2 0 15,3 2 0-15,2-4 0 0,1-1 160 0,1 1 208 0,4-2 32 16,5 0 16-16,3-4 0 0,2 0 32 0,2 0 0 15,2-4 0-15,3-2 0 0,4 1-112 0,0-2-16 16,2-3 0-16,-2 2 0 0,3-1-192 0,-4-3-128 16,0 0 128-16,0 1-128 0,1-2-192 0,-4 2-128 15,0 0 0-15,-3-1-16 16,-2 0-512-16,-2 1-112 0,-4 0 0 0,-2 0-16 16,-4-1-1776-16,-1 1-368 0,1 0-64 0,-4-3-7584 15,3-1-1520-15</inkml:trace>
  <inkml:trace contextRef="#ctx0" brushRef="#br0" timeOffset="59650.53">21117 15828 36111 0,'0'0'1600'0,"0"0"320"0,0 0-1536 0,0 0-384 0,0 0 0 0,0 0 0 15,0 0 752-15,0 0 64 0,0 0 16 0,0 0 0 16,0 0-576-16,9-4-96 0,1 0-32 0,3 2 0 16,5-2 160-16,-1 0 32 0,1 4 0 0,-1-1 0 15,4-1 304-15,0 2 64 0,0-3 16 0,0 2 0 16,-3 1-368-16,0 0-64 0,-4 1-16 0,2 2 0 16,-1-1-96-16,-1-1-32 0,-3 3 0 0,0 0 0 15,-1 2 0-15,-4-2 0 0,-6-4 0 0,3 6 0 16,-3-6-320-16,0 11-80 0,-2 0-16 0,-5-1 0 15,-4 1-256-15,-4 0-48 0,-5 2-16 0,-1 1 0 16,-1 1-80-16,-5 1-16 0,3-2 0 0,-4 1 0 16,6 1 400-16,1-5 80 0,4 0 16 0,4-1 0 0,2-3 208 0,3 1 0 15,8-8 0-15,0 0 160 0,0 0 64 0,2 7 16 16,4 2 0-16,5-4 0 0,2 1 192 0,4-2 32 16,4 0 16-16,4 1 0 0,3-1-128 0,0 0-32 15,4-1 0-15,3 1 0 0,3 0-128 0,-4-1-48 16,2 5 0-16,-2-2 0 0,-2 1-144 0,-1 1 0 0,-5 2 0 15,-3 1 0-15,-2-2 0 0,-2 5 0 16,-6 1 144-16,-6-2-144 16,0 4-288-16,-6-2-128 0,-5 2-32 0,-3 1 0 15,-4 0-64-15,-7 2 0 0,-2 1-16 16,-5 0 0-16,-2 1 304 0,-1-3 64 0,-2 0 16 0,-3-5 0 0,1 2 144 0,0-3 0 0,4 0 0 16,0 1-128-16,1-4 128 0,2-2 0 0,0 1 0 0,2-4 0 15,2 1 0-15,0-2 128 0,3-1-128 0,1 0 0 16,-1-2 0-16,4-1 144 0,0-4-144 0,3 3 0 0,1-1 0 0,10 2 0 15,0 0 0-15,0 0 0 32,0 0-1744-32,0 0-304 0,0 0-64 0,4-12-16 0,6-1-1904 15,3 2-368-15</inkml:trace>
  <inkml:trace contextRef="#ctx0" brushRef="#br0" timeOffset="60074">22121 15912 8287 0,'0'0'736'0,"0"0"-592"0,0 0-144 0,-11-3 0 0,2-2 3168 0,-3 2 608 0,1 2 112 0,-2 1 16 0,2 1-2800 0,-6 2-560 0,-4-2-112 0,1 3-32 0,2-1-400 0,-3 4 0 0,4 0-192 0,-1-1 192 0,4 2 0 0,3-1 0 0,-2 0 144 0,6 1-16 0,0 4 1072 0,-1-5 208 0,6 4 64 0,-2-3 0 0,4 2-64 0,4-3-16 0,-2 3 0 16,2-3 0-16,0 3-480 0,3-3-80 0,4-1-32 0,5 2 0 0,1-3-128 0,4 1-32 0,4-2 0 0,0-2 0 0,0-1-224 0,2-2-48 0,1-1-16 16,-3-2 0-16,-1 0 0 0,1-2 0 0,-4 1 0 0,0-1 0 15,-4-1-80-15,0-3-16 0,-2 2 0 0,-5-3 0 16,0 2-112-16,-7-1-16 0,1-3-128 0,-4 1 192 15,-2-1-192-15,-2 2 0 0,0-4 0 0,-6 1 0 16,-1 3-288-16,-2-2 0 0,-2 2 0 0,-3 3 0 16,-2 2 48-16,3 0 16 0,-2 5 0 0,0-2 0 0,-2 3 0 15,2 0 0-15,5 4 0 0,-2 2 0 16,5 0-272-16,-1 2-48 16,3-1-16-16,4 3 0 0,0-3-1744 15,7 1-368-15,2 1-64 0,3-1-6992 0,3-3-1392 0</inkml:trace>
  <inkml:trace contextRef="#ctx0" brushRef="#br0" timeOffset="60411.84">23050 15602 21183 0,'0'0'1888'0,"0"0"-1504"15,0 0-384-15,0 0 0 0,0 0 4128 0,-9 12 752 16,0-1 160-16,-4 6 16 0,-3 5-4032 0,-4 2-800 0,-6 4-224 0,-2 4 0 15,0 3 0-15,-4 2 0 16,0 3 0-16,-3-2-128 0,1 0 128 0,-2 0 0 16,-2-2 0-16,0 2 0 0,0 0 0 0,-1 0 0 0,0-3 0 0,1 1 0 15,3-1 0-15,0-4 0 0,5 4 144 0,1-3-144 16,5-1 448-16,-1-3 0 0,1 0-16 16,3-1 0-16,0 1-240 0,6-3-64 0,-2-3 0 15,3-2 0-15,3-2-128 0,1-1 0 0,3-1 0 0,0-5-176 31,3-3-448-31,4-8-80 0,0 10-32 0,0-3 0 16,0-7-1344-16,4 7-272 0,2-3-48 0,1 0-16 16,2-4-560-16,3-4-112 0,0 0-32 15</inkml:trace>
  <inkml:trace contextRef="#ctx0" brushRef="#br0" timeOffset="60739.88">22903 16377 23951 0,'0'0'2128'0,"0"0"-1696"0,0 0-432 15,-12 2 0-15,12-2 2736 0,-13 2 464 0,-3 4 80 0,2-2 32 0,-4-1-2720 0,0 1-592 0,-2 3 0 0,0 2 0 16,-3-2-352-16,2 2 0 0,1 1 0 0,-1-3 0 0,4 5 176 0,2-3 48 16,1 3 0-16,1-1 0 0,3 4 128 0,3-4 192 15,3 3-32-15,0-1-16 0,7 1 160 0,0-3 16 0,5-1 16 16,2 1 0-16,2 0 32 0,1-2 0 15,5-2 0-15,0-4 0 0,3 5 32 0,2-5 16 16,-1 1 0-16,2 0 0 0,-2-4-96 0,1-1-32 0,-2-3 0 16,0-2 0-16,-3 0-96 0,0-2-32 15,-1-3 0-15,-3 0 0 0,0-2 32 0,-3-3 0 16,-1 1 0-16,-3-2 0 0,-1-4-64 0,-3 2-128 16,-6 0 192-16,0 0-64 0,-3 1-304 0,-5-2-64 0,-4-1-16 15,-5 0 0 1,2 3-512-16,-7 4-128 0,-6 1 0 0,-1 5-16 15,-2 5-3472-15,-4 6-688 0,0 4-144 0,-4 0-32 0</inkml:trace>
  <inkml:trace contextRef="#ctx0" brushRef="#br0" timeOffset="89239.93">12930 18923 911 0,'0'0'0'0,"0"0"0"0,0 0 0 0,0 0 0 0,0 0 6352 0,0 0 1200 0,0 0 224 0,0 0 48 0,0 0-5664 15,0 0-1136-15,0 0-240 0,0 0-32 0,0 0-624 0,0-11-128 0,0 5 0 0,0 6 0 0,7-11-240 0,-5 7 16 0,3-2 0 0,1-1 0 0,2-3-112 0,2 3-32 0,-1-1 0 0,0 1 0 0,1 1 208 0,7-5 160 0,-2 3-208 0,-3 2 80 0,-1 2 128 0,3 3 224 0,-3-1-48 0,2 2-16 0,-2 0 336 0,4 0 64 16,1 3 16-16,-1 0 0 0,0 1 64 0,2-3 32 16,2 2 0-16,0 1 0 0,4 0-112 0,-1 1-32 15,3 0 0-15,3-3 0 0,3 2-272 0,3 0-48 16,2 2-16-16,-2-3 0 0,2 1-64 0,-2 0 0 15,6-1-128-15,2 1 192 0,-1 0 0 0,4-1 0 16,0 1 0-16,2 2 0 0,4-1 64 0,2 1 16 0,0 0 0 16,0-1 0-16,2 2 48 0,0-4 0 15,2 5 0-15,2-2 0 0,4 0 64 0,3-1 0 0,2-1 16 0,0-2 0 16,-1-1-144-16,-1 2-16 0,0 0-16 0,7 1 0 16,2-2-80-16,1 0-16 0,2-2 0 0,-6 0 0 0,-1-4 0 0,6 4-128 15,-1 0 192-15,1-2-64 16,1 0 64-16,1-1 0 0,-1-3 0 0,2 4 0 15,1 0 0-15,1-2 16 0,-1 0 0 0,-1 1 0 16,1-3-48-16,-1-2-16 0,0 5 0 0,0-1 0 16,5-2 32-16,-5 2 0 0,-1-3 0 0,-4-1 0 15,-2 2 16-15,3-1 0 0,1-1 0 0,-4 5 0 16,-5-3-192-16,-2 2 128 0,-3-3-128 0,-3-1 128 16,-1 1-128-16,-3-3 128 0,3 3-128 0,-6-6 128 15,-1 5-128-15,-4-6 0 0,-5 1 0 0,-3-2 128 16,-4 1-128-16,-4 0 160 0,-4-4-160 0,-3 1 160 15,-4 0-32-15,-4-1 0 0,-4-3 0 0,-2-3 0 0,-1 0 96 16,-5-1 16-16,0-2 0 0,-4-1 0 16,-1-4-64-16,-3-2-16 0,-4-2 0 0,2 0 0 0,-1-1-160 0,-5 2 0 15,1 0 0-15,-1 0 0 0,2 0 0 16,-6 1 0-16,1 1 0 0,1-2 128 0,-2 1 16 16,-2-1 0-16,2 4 0 0,-2 2 0 0,-3 1-144 15,2 0 160-15,1 1-160 0,-6 2 160 0,-1 1-160 0,-6 0 128 16,2 2-128-16,-4 4 128 0,-3-2-128 0,-4 3 0 15,1-2 0-15,0 2-176 0,-4 0 48 0,1 0 0 16,-2-2 0-16,-3 2 0 0,-2 1 128 0,-1 4-192 0,-4-2 192 16,-2-3-192-16,2 4 192 0,0-2 0 0,2-2 0 15,-2 3-128-15,1 1 128 0,-4 2 0 0,-3-1 0 0,-1 1 0 16,-3-1 160-16,4 1-32 0,0 0-128 16,0 1 192-16,1-1-192 0,-1 1 144 0,-4 3-144 15,3-4 128-15,-5 3-128 0,2 0 0 0,3 1 0 0,1-1 128 16,0 4-128-16,-1-2 0 0,-1 3 0 0,-1-2 0 15,-3-1 144-15,5 2-144 0,1 0 160 0,0 4-160 16,2-2 176-16,-2 0-176 0,0 0 192 0,-3 2-192 16,-1-1 160-16,3-2-160 0,5 0 128 0,2 0-128 0,1 2 160 15,2-3-160-15,-2 2 192 0,-1 1-192 16,0-3 128-16,-2 1-128 0,2 0 0 0,0 2 0 0,2 1 128 16,-2 0-128-16,1 0 0 0,1 0 0 0,-2 1 128 15,0-1-128-15,-3 2 0 0,0-1 0 0,-3 3 128 0,5 2-128 16,0-1 0-16,1 4 0 0,-3-2 0 0,3 3 0 15,-1-1 0-15,0 0 0 0,-5 3 128 16,3-1-128-16,0 1 0 0,4-1 0 0,-1 0 0 16,2 2 0-16,0 1 0 0,0 1 0 15,5 2 0-15,-3-2 0 0,1 1 0 0,2-2 0 0,1 1 0 16,4 1 0-16,4-1 0 0,0-2 0 0,1 5 0 0,2-4 0 16,2 4 0-16,1-4 0 0,2 4 0 0,-1-1 0 15,6 2 128-15,-1-3-128 0,0 0 0 0,3 3 0 16,-1 2 0-16,2-2 0 0,3 2 0 0,-3 1 0 15,2 2 0-15,2-3 0 0,1 1 0 0,1-1 0 16,2 2 0-16,-1-1 0 0,3 6 0 0,4-4 0 16,0 0 0-16,-1-2 0 0,2 3 0 0,0 0 0 0,2-1 0 15,1 2 0-15,-1-4 0 0,4 3 0 0,0-1 0 16,4-3 0-16,-1 0 0 0,1 0 0 0,2-3-128 0,1 2 128 16,3 1 0-16,1-4 0 0,-1 1 0 0,1 2 0 15,4-4 0-15,2 1-144 0,0 1 144 0,1-1 0 16,2 0 0-16,-1-2 0 0,4 2 0 0,-2 0 0 15,1 0 0-15,-1 0 0 0,0-2 0 16,2 1 0-16,-1 3 0 0,2-5 0 0,0 2 0 0,5-1 0 16,-1-1 0-16,0 0 0 0,3 2 0 0,1-1 0 15,5 0 0-15,-2-2 0 0,7-2 0 0,0 3 0 16,1-4 0-16,1 3 0 0,2-2 0 0,-1-1 0 16,4-1 0-16,3 1 0 0,-2-1 0 0,6-1 128 0,4 3-128 0,2-4 0 15,1 3 0-15,2-3 0 16,3 0 0-16,6-2 0 0,5 3 0 0,5-3 0 15,4 1-912-15,10-2-112 16,2 0 0-16,16-4-13664 0,13 2-2720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13:23:34.4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1709" units="cm"/>
          <inkml:channel name="Y" type="integer" max="21139" units="cm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T" name="resolution" value="1" units="1/dev"/>
        </inkml:channelProperties>
      </inkml:inkSource>
      <inkml:timestamp xml:id="ts1" timeString="2024-10-16T13:23:47.640"/>
    </inkml:context>
  </inkml:definitions>
  <inkml:trace contextRef="#ctx0" brushRef="#br0">12105 8660 16991 0,'0'0'752'0,"0"0"144"0,0 0-704 0,0 0-192 0,0 0 0 0,0 0 0 15,-7-5 800-15,7 5 128 0,0 0 32 0,0 0 0 0,0 0-480 0,0 0-96 0,0 0 0 0,0 0-16 0,-10-5 16 0,10 5 0 0,0 0 0 0,0 0 0 0,0 0 256 0,0 0 48 0,0 0 16 0,0 0 0 16,0 0-48-16,0 0 0 0,0 0 0 0,0 0 0 0,0 0-112 0,10 2-32 0,3-2 0 0,-1 3 0 0,6-3 144 0,1 0 32 0,6 0 0 0,-1 0 0 0,5-3 0 0,5 3 0 0,4-2 0 15,4 1 0-15,1-2 64 0,2 2 16 0,3 1 0 0,2 1 0 0,-1-1-48 0,4 0 0 0,-1 0 0 0,4 0 0 0,3 3-16 0,1-3 0 0,1 0 0 0,-3 0 0 0,1 1-144 0,0 1-48 16,-2 1 0-16,-2-2 0 0,4-1-80 0,-3 0-32 0,3 0 0 0,-2-4 0 0,-4 2-80 0,-2 1 0 0,2-3-16 0,-5 0 0 0,1 1 16 0,-3-4 16 0,-1 1 0 0,-2 1 0 0,-1 2-64 0,-1-4-16 0,-3 4 0 0,-3-3 0 0,-3 2-96 16,-1-1-32-16,0 1 0 0,-3-1 0 0,-2 2-128 0,-3-1 128 0,-1 3-128 0,-2-2 128 0,-3 2-128 15,-2-1 128-15,-2 2-128 0,-2 0 128 0,0 0-128 0,-3 0 128 0,-8 0-128 0,10 0 128 0,-10 0-128 16,0 0 0-16,0 0 0 0,0 0 0 0,0 0 0 0,0 0 0 16,0 0 0-16,0 0 0 0,0 0-320 0,0 0 16 15,0 0 0-15,0 0 0 16,0 0-880-16,0 0-176 0,0 0-48 0,-11-6 0 15,1 1-1216-15,-1 1-240 0,-3 1-48 0,-3 0-8400 16,-4-1-1680-16</inkml:trace>
  <inkml:trace contextRef="#ctx0" brushRef="#br0" timeOffset="715.01">11609 9037 9215 0,'-14'6'816'0,"3"-5"-656"0,4 2-160 0,7-3 0 0,-10 3 1968 0,10-3 352 16,0 0 80-16,0 0 16 15,0 0-1040-15,0 0-208 0,0 0-32 0,0 0-16 0,0 0 96 0,0 0 32 16,11 4 0-16,0-4 0 0,5 0 48 0,2 0 16 16,6-4 0-16,-2 1 0 0,5-1-352 0,5-2-64 15,2 2 0-15,4-2-16 0,5 1-224 0,3-2-32 16,-1-3-16-16,7 3 0 0,-1-1-16 0,3-2 0 16,2 1 0-16,3 1 0 0,3 1-144 0,2-1-16 15,3-1-16-15,2-1 0 0,-2-1 144 0,-1 3 16 16,3-2 16-16,-1 4 0 0,4-1-32 0,1 0-16 15,-3-1 0-15,-2 1 0 0,-2 1-144 0,-3 1-16 16,-3-1-16-16,1 2 0 0,2-2-128 0,-3 1-32 16,-1-1 0-16,-2-2 0 0,-2 2 48 0,0-1 16 0,-2 1 0 0,0 2 0 15,0 3 0-15,-2-2 0 16,0 2 0-16,-3-3 0 0,-7 0-16 0,-1 0 0 0,2 0 0 16,-4 3 0-16,-3-2-48 0,0 0-16 0,-1 3 0 15,-3-1 0-15,-3 2 0 0,0-1 0 0,-3 0 0 16,-1 0 0-16,0 0 16 0,-2 0 0 0,-5 0 0 15,0 0 0-15,2 0-32 0,-3 0-16 0,-1 3 0 0,-4-3 0 16,0 0-160-16,-2 0 160 0,1 0-160 0,-10 0 160 0,8 0-160 0,-8 0 128 16,7 0-128-16,-7 0 128 15,0 0-128-15,0 0 128 0,10 3-128 0,-10-3 128 0,0 0 0 16,0 0-128-16,0 0 192 0,0 0-64 0,0 0 0 0,0 0-128 16,0 0 192-16,0 0-64 15,0 0-128-15,0 0 128 0,0 0-128 0,0 0 128 16,0 0-128-16,0 0 0 0,0 0 144 0,0 0-144 15,0 0 0-15,0 0 128 0,0 0-128 0,0 0 0 16,0 0 128-16,0 0-128 0,0 0 128 0,0 0-128 0,0 0 0 0,0 0 144 16,0 0-144-16,0 0 0 15,0 0 0-15,0 0 0 0,0 0 0 0,0 0 0 0,0 0 0 0,0 0-256 16,0 0 64-16,0 0 0 16,-10 7-1200-16,-3 3-224 0,-6 1-48 15,-13 0-13216-15,-16 6-2640 0</inkml:trace>
  <inkml:trace contextRef="#ctx0" brushRef="#br0" timeOffset="4742.87">6707 7409 12207 0,'-14'17'528'0,"8"-4"128"16,2 5-528-16,1-2-128 0,3 1 0 0,0 0 0 0,0-4-256 0,0 1-96 0,2-3-16 0</inkml:trace>
  <inkml:trace contextRef="#ctx0" brushRef="#br0" timeOffset="4788.07">6822 7507 9663 0,'0'0'432'0,"8"-11"80"0,-2-3-512 0,1 3 0 0,4-2 0 0,3-1-2752 0,-3-3-672 0</inkml:trace>
  <inkml:trace contextRef="#ctx0" brushRef="#br0" timeOffset="5257.52">7018 7164 4607 0,'3'-23'400'0,"-2"7"-400"0,2 0 0 0,1-3 0 16,-1 2 2816-16,0 0 464 0,0 2 112 0,-1-2 0 16,1 0-1504-16,0 0-304 0,-3 6-64 0,1-3-16 15,-1 3-448-15,-1 1-96 16,1 10 0-16,-3-11-16 0,3 11-160 0,-7-10-16 0,7 10-16 0,-7-7 0 15,-4 3-416-15,-3 2-80 0,3 2 0 0,-3 2-16 0,1 6-112 0,-2-1 0 16,-2 3-128-16,0 1 192 0,-2 6 16 0,-2 0 0 16,-2 4 0-16,2 1 0 0,0 8-208 0,-3 2 0 15,-1 3 0-15,-2 3 0 0,3 5-176 0,-1 3 176 16,0 2-160-16,0 5 160 0,0-1-320 0,-2 4 48 16,4 0 0-16,3 3 0 0,0 3 128 0,3-2 144 15,-1 3-208-15,4-4 80 0,1-3 128 0,5 1 0 0,1-4 0 16,7-2 0-16,1 1 0 0,8-7 0 0,2 1 0 0,4-7 176 15,2 2 144-15,4-8 48 0,7-3 0 16,3-2 0-16,4-4 144 0,7-3 48 16,7-3 0-16,3-3 0 0,3-1 272 0,2-7 48 0,-1-4 16 0,4-6 0 15,5-4-96-15,2-4-16 0,3-4 0 0,2-5 0 16,0-4-272-16,-2-8-64 0,-4-3-16 0,0 0 0 16,1-6-144-16,2-2-32 0,-3-2 0 0,-2-5 0 15,-6-1-32-15,-4-2-16 0,-6-2 0 0,-2-4 0 16,-1 2 32-16,-6 1 0 0,-6-3 0 0,-5 0 0 15,-6-2 0-15,-2-1 0 0,-8 3 0 0,-3-4 0 16,-8 3 16-16,-4 1 0 0,-9 2 0 0,-5 5 0 16,-4 0-16-16,-6 3 0 0,-5 1 0 0,-6 5 0 15,-3 5-96-15,-5 3-16 0,-3 3 0 0,-8 8 0 16,1 4-128-16,-6 8 0 0,-4 2 0 0,-2 11 0 0,2 12 0 0,-6 4-176 16,-6 5 176-16,-2 9-192 0,3 3-16 0,-3 2-16 15,4 7 0-15,6 5 0 0,0 4 32 0,7 1 0 0,0 3 0 16,14 0 0-16,7 3-144 15,13 4-32-15,6 3 0 0,12 0 0 16,4 8-3536 0,14 0-720-16</inkml:trace>
  <inkml:trace contextRef="#ctx0" brushRef="#br0" timeOffset="7574.42">17897 7887 15263 0,'14'0'672'0,"-6"-3"144"0,2 0-656 0,1 1-160 0,6 0 0 0,0-2 0 0,0 2 752 0,4-2 112 0,0 3 32 0,1-2 0 0,1 0-384 0,13 1-64 0,-4 0 0 0,2 1-16 0,-2 1 32 0,3 1 16 0,-1-1 0 0,6 4 0 0,1-2 16 0,1-1 0 0,2 2 0 0,-1 0 0 0,-3-1-16 15,0 1 0-15,0 0 0 0,1 1 0 0,0 2-32 0,1-1-16 0,-2 3 0 0,7 0 0 0,3-4-160 0,-1 3-16 0,3 0-16 0,1-1 0 0,-4-1 144 0,3-1 16 0,-3 2 16 0,-13-6 0 0,5 2-160 0,22 0-48 0,2 0 0 0,-23-2 0 0,1 0 80 0,21 0 16 16,-3 0 0-16,-4-2 0 0,-2-3 128 0,-2-1 16 16,3-2 16-16,0 2 0 0,0-1 0 0,-4-3 0 0,-3 1 0 0,0-3 0 15,-1 1-192-15,-1-3-32 0,2 0-16 16,-1 0 0-16,1-1-96 0,0-2-128 0,0 0 176 16,-3 0-176-16,-2-4 192 0,-2 0-64 0,-3-1 0 0,-3-2-128 15,1 2 352-15,-5-2-32 0,0-1-16 0,-4-2 0 16,-1 3 208-16,-3-5 32 0,-3-1 16 0,0-2 0 15,-4 3-160-15,1-1-16 0,-4-2-16 0,-4-3 0 16,-2 3-112-16,-5-2-32 0,0 0 0 0,-8-2 0 16,0 0 0-16,-3-2 0 0,-4 1 0 0,1 2 0 15,-4-1-32-15,-2 2-16 0,0-2 0 0,-4-1 0 0,-1 4-48 16,-1-1-128-16,-2-1 192 0,-2 7-64 0,1 0-128 0,-2-1 0 16,0 2 144-16,-3 1-144 0,0 1 0 15,-4 3 128-15,-6 1-128 0,-2 3 0 0,-1 1 0 0,-2 0 0 16,0 0 0-16,-2 2-128 0,1 0 128 0,-1 2-160 15,3 2 160-15,-8-3-160 16,-3 1 160-16,0-1-128 0,-1 3 128 0,-2 0-128 0,0 1 128 0,3 0-128 16,-3 3 128-16,0 0-128 0,-1 3 128 0,-5-2-208 15,1 2 80-15,16 0 128 0,-5 3-240 0,-2 1 80 16,-2 1 16-16,-26 3 0 0,3 0 144 0,6 2-192 16,4 1 192-16,21-3-192 0,-3 2 192 0,-1 2 0 15,-3 1 0-15,-24 5-128 0,2-2 128 0,8 2 0 0,4 0 0 16,18-1 0-16,-1-2 0 0,0 2 0 15,-4 2 0-15,0 2-128 0,-2 0 128 0,-2-2 0 0,2 5 0 0,-21 8 0 16,12 0 0-16,22-7 0 16,-2 0 0-16,1 4 0 0,1 3 128 0,0 0-128 0,1 3 128 15,-1 1-128-15,2 0 128 0,2 1-128 0,3-1 128 0,0 4-128 16,5-2 0-16,-1 2 144 0,3 2-144 0,-10 11 0 16,8-4 0-16,10-14 0 0,6 5 0 0,-4-1 0 0,4 4 0 0,3-1 0 15,-2 2 0-15,6 0 0 16,0-1 128-16,3 1-128 0,4 0 0 0,0-2 0 15,4 1 144-15,5 13-144 0,2-7 0 0,7-7 144 16,3-2-144-16,3-4 0 0,7-1 0 0,-5-10 0 0,8-1 240 16,12 0-48-16,5-1 0 0,9-2 0 15,8-3 128-15,12-2 32 0,7-4 0 0,59-3 0 0,-2-5-160 0,2-9-16 16,8 0-16-16,0-9 0 0,3 1-160 0,10-5-144 16,9-5 144-16,8-1-208 15,11-4-2288-15,6-5-448 0,4-1-80 0</inkml:trace>
  <inkml:trace contextRef="#ctx1" brushRef="#br0">24179 8023 0,'0'0'0,"0"0"0,0 0 0,-59 11 0,9 17 15,-16 14-15,3 0 16,4-4-1,20-7-15,-6-7 16,0-3 0,8-13-16,1-7 15,6-5-15,-3-1 16,8-5 0,0 1-16,7-2 15,22-10 1,-11 10-16,1 1 15,20-1-15,6 0 16,1-2 0,-4 2-16,8 0 15,-14 5 1,10-1-16,-4 3 16,1-2-1,-8 1 1,-6-1-16,-4 2 15,0 0-15,7 1 16,-4-7-16,-7 3 16,4 0-16,-6 0 15,6 7-15,-11-11 16,11 11 0</inkml:trace>
  <inkml:trace contextRef="#ctx0" brushRef="#br0" timeOffset="13938.26">15612 5745 20447 0,'0'0'896'0,"0"0"192"0,0 0-864 0,0 0-224 0,0 0 0 0,1 7 0 0,-1-2 624 0,3 4 80 0,-3 2 0 0,0 0 16 0,2-1 0 0,0 4 0 0,0 1 0 0,-1 2 0 0,3 3-144 0,-2 2-48 0,2-1 0 0,0 0 0 0,-1 3-160 0,1 0-48 0,0 4 0 0,-1-3 0 0,0 2-96 0,1-2-32 0,-1 2 0 0,1-1 0 0,-2 3-16 0,0-2-16 0,0 1 0 0,-1-1 0 0,-1 1-32 0,3 0 0 16,-3 3 0-16,1-3 0 0,-1 1 0 0,0-1 0 0,3-1 0 0,-3 1 0 0,0 3-128 0,0-3 0 0,0-2 0 0,0 1 128 0,0-2-128 0,0-2 0 0,0-1 0 0,0-1 0 0,0-4 128 0,0 0-128 0,0-2 0 0,0-1 128 0,0-3-128 0,0-1 128 0,0-3-128 0,-3 0 128 0,3 1 16 0,0-8 0 0,0 0 0 0,0 0 0 0,0 0 112 0,0 0 32 15,0 0 0-15,0 0 0 0,0 0 32 0,-4-8 0 16,1-3 0-16,-1 1 0 16,-2 2-64-16,1-4-16 0,-1 0 0 0,1-1 0 15,-1-2-64-15,-2 0-16 0,1-1 0 0,-3-2 0 16,4 1 64-16,-5-3 16 0,1 2 0 15,3 1 0-15,-3-1 144 0,3 0 48 0,-1 1 0 0,1-1 0 16,1 5 0-16,1 2 0 0,-1 1 0 0,2 3 0 16,0-1-48-16,4 8 0 0,-6-6 0 0,6 6 0 15,-4-3 0-15,4 3-16 0,0 0 0 0,0 0 0 16,0 0-224-16,-7-2-144 0,7 2 192 0,0 0-192 0,0 0 0 0,-7 2 0 16,7-2 0-16,-6 6 0 15,4 1 0-15,2 0 0 0,2 3 0 0,0 4 0 0,2 0 0 16,3 4-144-16,0-1 144 0,1 0-192 0,-2 0 192 15,4-2 0-15,-2 2-144 0,2-2 144 0,1 1 0 16,2-4 128-16,-5 2 0 0,4-3 0 0,-1 1-128 16,1-3 0-16,-3 1 0 0,0-3 0 0,1-1 0 15,0-2 0-15,-3-1-160 0,0 1 160 0,0-1 0 0,-7-3 208 16,4 3-16-16,-4-3 0 0,7 0 112 0,-7 0 16 16,7 0 0-16,-7 0 0 0,6-2 64 0,-2-3 0 15,2-1 16-15,-2-4 0 0,-1 3-48 0,1-4-16 16,0 1 0-16,-4-1 0 0,3-3-112 0,1-3-32 15,-1 0 0-15,-2 2 0 0,2-2-192 0,-3-2 144 16,3 0-144-16,-3-2 128 0,4 4-128 0,-4-1 0 0,1 4 0 0,1 0 0 16,-2 3 0-16,0 0 0 15,4 5 0-15,-4 6 0 16,0 0-656-16,0 0-16 0,0 0 0 0,0 0 0 16,7 0-1760-16,-3 4-336 0,2-2-80 0</inkml:trace>
  <inkml:trace contextRef="#ctx0" brushRef="#br0" timeOffset="15409.35">18257 9246 15663 0,'0'0'1392'0,"0"0"-1120"0,0 0-272 0,0 0 0 0,0 0 2368 0,0 0 432 0,0 0 80 0,0 0 0 0,0 0-1760 0,0 0-352 0,3 4-80 0,1 2-16 0,2-1 16 0,-1 1 0 0,1 1 0 0,2 4 0 0,-2-1-32 0,1 1 0 0,1 3 0 0,1-1 0 0,2 2 48 0,0 2 16 0,1 0 0 0,1 0 0 0,1 6-560 0,0-4-160 0,0-2 0 0,3-2 0 16,-2-1 192-16,2 4-48 0,0 3 0 0,0-4 0 0,1-3-144 0,-1 3 0 15,1 1 0-15,2 0 128 0,-2-4 400 0,2 4 80 16,-2 1 16-16,0-7 0 0,3-3-624 0,-3-4-160 16,-1 1-16-16,0 1 0 0,-2 7 176 0,1 1 128 15,-2 2-128-15,-2-4 176 0,-2-6 112 0,1-2 32 16,-4 4 0-16,2-1 0 0,-2-1-464 0,-3 0-96 15,-1 3-16-15,1-6 0 0,-4-4 256 0,0 0 0 16,3 4 0-16,-3-4 0 16,0 0-1152-16,0 0-128 0,-7 6-16 0,0-2-16 15,-3-8-1824-15,0 0-384 0,2 5-64 0,-2-2-7936 0</inkml:trace>
  <inkml:trace contextRef="#ctx0" brushRef="#br0" timeOffset="16052.79">18260 9322 4543 0,'0'0'0'0,"0"0"192"0,0 0-48 0,0 0-16 0,0 0-128 0,-6-2 0 0,6 2 0 0,-7 2 0 0,-1-1 1168 0,2-1 208 0,6 0 32 0,-5 4 16 0,-1 0-80 0,6-4 0 0,-7 3-16 0,3 3 0 0,1 2-240 0,0-2-64 0,-1-1 0 0,4-5 0 0,0 8 160 0,-1 0 32 0,-1-3 0 0,2 1 0 0,0 1 16 0,0-1 16 0,0-6 0 0,2 5 0 0,-2-5 0 0,0 6 0 0,0-6 0 0,0 0 0 0,0 0-400 0,0 0-80 0,0 0 0 0,0 0-16 0,0 0 96 16,0 0 32-16,0 0 0 0,0 0 0 16,0 0-288-16,0 0-48 0,0 0-16 0,0 0 0 15,0-7-224-15,0-3-48 0,1-1-16 0,-1 1 0 16,0-3-48-16,0 2 0 0,0-3 0 0,0 2 0 15,0-4-64-15,0 1 0 0,0 2-128 0,0-1 192 0,0 3 144 0,0-2 32 16,-1-2 0-16,-1 1 0 0,2 3-368 0,0 2-208 16,0-1 16-16,0 2 16 15,2 0 176-15,-1-1 0 0,-1 4 0 0,0 5 0 16,0 0 128-16,4-6 0 0,-4 6 0 0,0 0 0 16,0 0-128-1,0 0 0-15,0 0 0 0,0 0 0 0,4-6 0 0,-4 6 0 0,6 0 0 0,-1 2 128 16,3 1-128-16,0 1 0 0,-1 0 0 0,3 3 0 15,-1 0 0-15,3 0-128 0,-1 1 128 0,2 0 0 0,2 0 0 0,0-1-128 16,2 0 128-16,3 1 0 0,1-5 0 16,0 4 0-16,3-4 0 0,-2 0 0 0,-1-2-128 15,0 1 128-15,0-2-128 0,0-2 128 16,0 1-1616 0,0-4-240-16,-3 1-64 0</inkml:trace>
  <inkml:trace contextRef="#ctx0" brushRef="#br0" timeOffset="24886.33">2277 14395 14447 0,'-18'-8'640'0,"5"2"128"0,-1 3-608 0,0-4-160 0,0 4 0 0,1-3 0 0,-1 1 496 0,3-3 64 0,-3-1 16 0,3 1 0 0,4-2-576 0,-3-1-304 0,2 0 48 0,-2-2 0 0,4 3-848 0,-2-5-176 0</inkml:trace>
  <inkml:trace contextRef="#ctx0" brushRef="#br0" timeOffset="26497.42">1467 14085 21935 0,'0'0'960'0,"0"0"224"0,0 0-944 0,0 0-240 0,0 0 0 0,11-4 0 16,0 1 512-16,1 2 64 0,-1-2 16 0,4 3 0 0,2-2-336 0,0 2-64 15,3 0 0-15,0 0-16 0,3 0-176 0,4-2 160 16,1 0-160-16,4 1 160 15,4 2 32-15,2-2 0 0,-2-2 0 0,4 2 0 16,3-3 352-16,5 2 80 0,4 1 16 0,2-2 0 16,5 0 144-16,4-4 48 0,3 4 0 0,-2-2 0 0,2-1-96 0,0-2-16 0,3 5 0 0,1-1 0 15,7 1 32-15,0 0 0 0,-1-1 0 16,2-2 0 0,3 2-64-16,2 1-16 0,4 1 0 0,1 0 0 15,-1-2-160-15,0 0-16 0,-2 2-16 0,5 1 0 0,4-2-208 16,1 3-32-16,-2-3-16 0,0 3 0 0,4 0-224 0,1 0 144 15,5 2-144-15,-5-2 128 0,-3 1-128 16,3 2 0-16,1-2 0 0,-2 1 0 0,0 2 0 0,-5-3 0 0,-5 4 0 0,4-1 0 16,3 0 0-16,-3-1 0 15,-7 1 0-15,-1 0 128 0,-6-2-128 0,0-1 0 16,0 3 0-16,-4 0 0 0,1-2 0 0,-8-2 0 16,1 4 0-16,-8-4 128 0,0 4-128 0,-5-3 0 15,0 1 144-15,-1 1-144 0,-2-2 0 0,-5-1 0 0,-7 4 0 16,-3-4 128-16,-2 0-128 0,-2 0 128 0,-5 0-128 15,-5 2 128-15,2-1 32 0,-6 2 16 0,2-3 0 0,-3 1 0 16,-2 2 16-16,-1-3 0 16,0 1 0-16,0 1 0 0,0 1-192 0,-3-2 128 0,3-1-128 15,-4 2 128-15,1 0-128 0,-1-2 0 0,-10 0 0 0,7 0 128 16,-7 0 0-16,0 0 0 0,10 0 0 0,-10 0 0 16,0 0 192-16,0 0 16 0,0 0 16 0,0 0 0 15,0 0-80-15,0 0-16 0,7-4 0 0,-7 4 0 16,0 0-96-16,0 0-32 0,0 0 0 0,3-11 0 15,-3 11-128-15,1-8 0 0,-1 8 0 0,4-9 0 16,-2-1 0-16,-2 10 0 0,1-14 0 0,-1 3 0 16,3-2 0-16,0-2 0 0,4 0 0 0,-3-2 0 0,0-4 0 15,2 0 0-15,2-3 0 0,-1-7 0 16,-1-1 0-16,2-6 0 0,-2-1 128 0,-1-7-128 0,-2-3 0 16,1-6 0-16,-2-1 0 0,1-4 0 0,-2-5 0 0,-2 1 0 15,-2-1 0-15,0 1 0 0,-1 1 0 16,-2 1 0-16,6 3 128 0,-4 0-128 0,3 6 0 15,-4 2 0-15,1 0 0 0,1 5-176 0,-2 2 176 0,-1 9-160 16,-2-1 160-16,2 5-160 0,-1 5 160 0,-1-1-128 16,1 0 128-16,-3 3-128 0,3 2 128 0,-3 1 0 15,3 0 0-15,-1 1 0 0,2 2 0 0,2 3-160 16,1 1 160-16,-1 5 0 0,0-2-144 0,1 3 144 0,3 8 0 16,-3-10-144-16,3 10 144 0,-1-7 0 0,1 7 0 0,0 0 0 15,0 0-160-15,0 0 0 0,0 0 0 0,0 0 0 16,0 0 160-16,0 0 0 0,0 0-144 0,0 0 144 15,0 0-128-15,0 0 128 0,0 0-160 0,0 0 160 16,0 0 0-16,0 0 0 0,0 0 0 0,0 0 0 16,0 0 0-16,0 0 0 0,0 0 0 0,0 0 0 15,0 0 0-15,0 0 0 0,-12-6 0 0,4 2 0 16,-3 0 0-16,1 1 0 0,-1-1 208 0,0 0-64 0,-2 2-144 16,-4-2 0-16,-4 1 0 0,0-1 128 15,-5 0-128-15,-5 1 0 0,-1 0 0 0,-6-2 0 16,-6-1-144-16,-3 2 144 0,-6-2 0 0,-1 2 0 15,2-3 0-15,-5 3 0 0,-4 1 0 0,-7-3 0 16,-5 1 0-16,-4-1 0 0,-3-2-192 0,-5 2 192 16,-2 1 688-16,-8-1 240 0,-3 0 48 0,1 2 16 15,6 0-1616-15,0-2-320 16,4 3-64-16,-3-2-16 0,-1 1 832 0,4 0 192 0,6 1 0 0,1 0 0 0,3-1 0 16,-1 2 0-16,0 1 0 0,3-3 0 0,1 4 0 0,-1 0 0 15,4 0 0-15,-2-2 0 0,2 0 128 0,1 0-128 16,-1 4 144-16,3 0-144 0,-1-2 128 0,2 2-128 15,0-2 0-15,1 0 144 0,-4 4-144 0,1-4 0 16,3 3 0-16,2-3 0 0,2 4 0 0,6-4 0 16,3 0 0-16,1 3 0 0,7-2 0 0,-1-1 160 15,3 0-160-15,2 0 160 0,0 4-160 0,5-2 160 16,2 2-160-16,2-1 160 0,0 1-160 0,1 0 0 0,-1-1 0 0,1 1 0 16,0 0 0-16,0 2 0 15,2-2 0-15,-3 2 0 0,-3-1 0 0,-2 1 0 16,4-2 0-16,-5 3 0 0,2-1 144 0,0 1-144 0,1-3 160 0,0 2-160 0,-1-2 0 0,1 3 0 15,0 1-128-15,0-2 128 0,1-1 0 16,5 1 0-16,-1 1 0 0,2-3 0 16,-4 0 0-16,4-1 0 0,3 1 0 0,0-2 0 15,2 1 0-15,1-2 0 0,1-1 0 0,0 4 0 0,4-4 128 0,0 2-128 16,3-2 0-16,-1 2 0 16,2 0 0-16,-1 2 0 0,3-3 0 0,-2 1 0 15,-1 1 0-15,3-2 0 0,-2 3 0 0,2-1 0 16,-3 4 0-16,3-4 0 0,0 1 0 0,1 0 0 0,-1-1 0 0,1 0 0 0,1 2-128 15,1 1 128 1,1 0 0-16,-1 1 0 0,1 1-128 0,0 3 128 16,1 2 0-16,-2 2-160 0,2 5 160 0,1 1-128 0,-1 1 128 0,-1 6-192 0,3 5 192 15,-2 0-192-15,2 9 192 0,-3 4 0 16,-3 5 0-16,-1 2-128 16,0 6 128-16,-2 0 0 0,2 5-144 0,0 1 144 0,-2 1 0 15,2-2-176-15,-3 3 176 0,4-6-128 0,-1-3 128 0,4-3 0 16,0 0 0-16,0-5 0 0,1-1 0 0,3-4 0 15,-1 1 0-15,0-5 0 0,3-1 0 0,-1-3 0 16,2-2 0-16,-2 0 0 0,0-3 0 0,2-2 0 16,0-1 0-16,0-2 0 0,2-3 0 0,0-2 0 0,1-1 0 15,-3-2 0-15,0-2 0 0,3-4 0 16,-2 1 0-16,1-3 0 0,-2-11 176 0,0 0-48 16,4 10 0-16,-4-10 0 0,0 0-128 0,0 0 0 15,0 0 0-15,0 0 0 0,0 0 160 0,0 0-160 16,0 0 192-16,0 0-192 0,0 0 0 0,0 0 0 0,0 0-192 0,0 0 48 31,0 0-2048-31,7-6-416 0</inkml:trace>
  <inkml:trace contextRef="#ctx0" brushRef="#br0" timeOffset="42852.82">14306 16034 7887 0,'0'0'160'0,"0"0"32"0,0 0 16 0,0 0 48 0,0 0-256 0,0 0 0 0,0 0 0 0,0 0 0 0,0 0 352 0,0 0 32 0,0 0 0 0,0 0 0 0,0 0 416 0,0 0 96 0,0 0 0 0,0 0 16 0,0 0 256 0,0 0 48 0,0 0 16 0,0 0 0 0,0 0-352 0,0 0-80 0,0 0-16 0,0 0 0 15,0 0-336-15,0 0-80 0,-7 4-16 0,7-4 0 0,0 0-64 0,0 0-16 0,0 0 0 0,-10 0 0 0,10 0 80 0,0 0 16 0,-11 2 0 0,11-2 0 0,-10 2-96 0,10-2-16 0,-10 2 0 0,10-2 0 0,-9 4 224 0,9-4 32 16,-12 3 16-16,1 1 0 0,2 0-32 0,0-1-16 15,1 1 0-15,-2 2 0 0,4 0-256 0,-1-1-48 16,7-5-16-16,-10 6 0 0,3-2-32 0,7-4 0 0,0 0 0 0,-11 4 0 16,11-4 224-16,0 0 32 0,0 0 16 0,-8 7 0 15,8-7-48-15,0 0-16 16,0 0 0-16,0 0 0 0,0 8-80 0,0-8-32 0,4 9 0 0,-4-9 0 16,7 8 160-16,1-2 16 0,1-2 16 0,3 2 0 15,-3-1 0-15,5-2 0 0,-3 3 0 0,4-2 0 16,-2-1-96-16,2 2-32 0,1 1 0 0,1-1 0 15,-2 1-128-15,2 0-32 0,-2-2 0 0,2 0 0 16,0 3-128-16,-2 0 0 0,2-1 144 0,-3 2-144 16,-1-1 0-16,2-1 0 0,-1 3 0 0,-3-1 0 15,-2 0 0-15,1-1 0 0,-1 4 0 16,1-4 0-16,-4 2 0 0,-3-2 128 0,2 1-128 0,2 2 0 16,-4-3 128-16,0 4-128 0,-2-1 160 0,-2 0-160 15,-2-2 256-15,0 2-64 0,-1 1 0 0,-4-1 0 16,1 1-192-16,-6-1 0 0,-1 5 128 0,1-4-128 15,-6 2 0-15,-1 0 0 0,-2-1 128 0,-1 1-128 0,1-3 0 0,-3 1 0 16,1-1 0-16,-1 0 0 0,2-3 128 0,-2 1-128 16,3-1 0-16,-1-1 144 0,4-1-144 15,-2 1 0-15,2-2 144 0,0 0-144 16,2-4 0-16,4 0 0 0,-2 0 0 0,5-2 0 16,10 2-304-16,-13-5-16 0,4 2-16 0,9 3 0 15,-9-5-400-15,9 5-80 0,0 0-16 0,-5-8 0 16,5 8-784-16,-2-12-176 0,4 4-16 0,0-5-7328 0,1 2-1456 0</inkml:trace>
  <inkml:trace contextRef="#ctx0" brushRef="#br0" timeOffset="43186.56">14253 15943 30111 0,'0'0'1344'0,"0"0"256"0,0 0-1280 0,11-7-320 0,3-1 0 0,4 1 0 0,3 1 768 0,4-1 64 0,2-1 32 0,3-2 0 0,0 3-288 0,1-5-64 0,-1 1-16 0,0 0 0 0,3 0-368 0,-4-3-128 0,2 3 0 0,0-3 144 0,-3 3-144 0,-3-1 0 0,-3 3 0 0,-3 0 0 0,0 1 0 0,-2-2 128 0,0 4-128 0,-2 1 0 0,-1-1 0 0,-3 3 0 16,1-1 128-16,-3 0-128 0,-9 4-352 0,7 0-96 16,-7 0-32-16,10 0 0 0,-10 0-2912 0,10 0-592 0,-10 0-112 0,0 0-32 0</inkml:trace>
  <inkml:trace contextRef="#ctx0" brushRef="#br0" timeOffset="44279.98">15102 16432 7359 0,'0'0'320'0,"0"0"80"0,0 0-400 0,0 0 0 0,0 0 0 0,0 0 0 0,0 0 4224 0,0 0 768 16,0 0 160-16,0 0 32 0,0 0-4032 0,0 0-784 0,0 0-176 0,0 0-16 0,0 0-432 0,-11 4-96 0,1 2-16 0,3-2 0 0,1 3 96 0,-2-1 16 0,1-1 0 0,1 1 0 0,6-6 448 0,-7 8 112 0,0-1 16 0,2-1 0 15,5-6 592-15,-6 8 128 0,6-8 32 0,0 0 0 0,-1 9-112 0,1-9-32 0,0 0 0 0,1 9 0 0,-1-9-288 0,0 0-64 0,8 9-16 0,-2-4 0 0,-6-5-96 0,10 2-16 0,-2-2 0 0,-8 0 0 0,13-2-240 0,-2 0-48 0,-2 0-16 0,0-3 0 0,-2-1-144 0,-7 6 0 0,10-8 144 0,-10 8-144 0,6-7 0 0,-2-3 0 0,-3 0 0 0,-1 3 128 0,0 7-128 0,-5-11 0 0,2 1 0 0,-3 0-128 0,-2 3 128 0,2 0-160 0,-3 0 160 0,0 4-160 16,-1-1-32-16,0 0 0 0,3 1 0 0,-2 3 0 15,9 0-144-15,-10 2-48 0,10-2 0 0,-10 4 0 32,10-4-32-32,-7 5-16 0,7-5 0 0,-6 10 0 15,5-3-272-15,1-7-48 0,0 11-16 0,3-1 0 16,1-3-1600-16,3-1-336 0,1 2-64 0</inkml:trace>
  <inkml:trace contextRef="#ctx0" brushRef="#br0" timeOffset="44844.75">15386 15761 24879 0,'0'0'2208'0,"0"0"-1760"0,0 0-448 0,0 0 0 0,0 0 2304 0,14-3 368 0,-1-4 80 0,4 4 0 15,1-1-2048-15,0 0-400 0,-1 1-96 0,2-1-16 16,0 2-192-16,-2-2 0 0,1 3 0 0,-4-3 0 15,4-1 0-15,-5 1-160 0,-1 3 0 0,1-3 0 16,-2 2-16-16,-1-2 0 0,-3 1 0 0,-7 3 0 16,11-4 176-16,-11 4 0 0,7-2 0 0,-7 2 0 15,10-2 0-15,-10 2 0 0,0 0 0 0,0 0 128 0,8 4-128 0,-8-4 0 16,6 6 0-16,-3 1-128 0,-1 1 128 0,-2-8-128 16,2 11 128-16,-2 0-128 0,0 5-32 0,-2-1 0 15,0 2 0-15,-1 1 0 16,-1 3 16-16,0 3 0 0,-2 0 0 0,0 1 0 15,1-1 144-15,-2 1 0 0,1-1-144 0,-1 4 144 0,3 0 0 0,-3-1 0 16,0-1 0-16,3 2 0 0,1 0 0 0,-1 2 0 0,0-2 128 16,-1 0-128-16,2 0 192 0,1-1-32 0,0 2-16 0,1-5 0 15,-2 1-144-15,6-1 160 0,-3-5-160 0,1 2 160 16,1-2-160-16,0 0 0 16,1-4 0-16,4-2 0 0,-4 1-208 0,1-3-80 15,0-1-16-15,-1-1 0 16,1-1-688-16,1-5-144 0,-5-3-16 0,0 0-7888 15,0 0-1584-15</inkml:trace>
  <inkml:trace contextRef="#ctx0" brushRef="#br0" timeOffset="45100.32">15326 16194 35535 0,'0'0'1568'0,"0"0"336"0,0 0-1520 0,11-3-384 0,6 0 0 0,3-1 0 0,2 0 624 0,5 1 48 0,1-1 16 0,0-2 0 0,4 2-496 0,-1-3-192 0,5 1 176 0,-4-2-176 0,2 2-768 0,-3-1-256 0,1-1-64 0,0 1 0 0,-2 1-1584 0,1-2-320 0,1-1-64 0,-4 1-16 0,1 1 128 0,-5 0 0 0,0-1 16 0,-2 2 0 15,-3-1 928-15,-3-3 176 0,0 5 32 16</inkml:trace>
  <inkml:trace contextRef="#ctx0" brushRef="#br0" timeOffset="45630.9">16569 15577 18431 0,'0'0'816'0,"0"0"160"0,0 0-784 15,-9 2-192-15,9-2 0 0,-10 8 0 0,1-1 2512 0,-4-1 464 16,-2 8 96-16,-5-2 0 0,-1 4-2624 0,-1-1-448 16,-2 6-240-16,-3 2 32 0,-2-1-32 0,1 2 0 15,4 1 0-15,-3 2 0 0,2 2 240 0,0 1 0 16,3 0 0-16,-1 3-144 15,2 0 400-15,0 0 96 0,4-3 16 0,0 1 0 16,3-1 256-16,3 0 48 0,4-3 16 0,1 1 0 16,4 0-272-16,0-1-48 0,4-2-16 15,2-4 0-15,0 1-64 0,3-1-16 0,3-4 0 0,0 0 0 16,1-3 192-16,0-1 48 0,2-2 0 0,2 1 0 0,1-6-32 0,-1 1 0 0,2-6 0 0,2 2 0 16,-2-3-160-16,-1-4-48 0,-2 0 0 0,0 1 0 15,1-5-112-15,-2-2-32 0,1 1 0 0,-3-5 0 31,-4 3-128-31,1-4 0 0,-2 2 0 0,-5-2-176 0,-1-1 176 0,-1-1-208 16,-5 2 80-16,1 2 128 0,-4 2-192 0,0-1 192 16,-3 3-192-16,0 1 192 15,-2 2-288-15,-3 1 64 0,0 3 16 0,0 2 0 0,-4 2 16 0,2 3 0 16,0 1 0-16,0 2 0 0,2 3 192 0,2-1-176 16,-1 1 176-16,4 0-160 0,-1 1 160 0,3 3 0 15,0-2 0-15,3-2 0 0,3 3 0 16,0-3-160-16,2 2 160 0,4 1 0 15,2-3-1136-15,2-1-112 0,3 1-32 0,4-4 0 16,3-3-2000-16,3 0-416 0,9-4-80 0,0-5 0 0</inkml:trace>
  <inkml:trace contextRef="#ctx0" brushRef="#br0" timeOffset="46480.75">16675 16302 29135 0,'0'0'1280'0,"0"0"288"0,0 0-1248 0,3 7-320 0,0 4 0 0,-1-1 0 0,0 1 464 0,2 0 48 0,-2 2 0 0,-1-2 0 0,2 0-512 0,-2 0 128 0,-1 1-128 0,0-3 0 0,-1 2-192 0,-2-1-96 0,3-10-16 0,0 6 0 0,0-6 112 16,0 0 32-16,-1 7 0 0,1-7 0 0,0 0 464 0,0 0 80 0,0 0 32 0,0 0 0 0,0 0 480 0,0 0 112 0,0 0 16 0,0 0 0 0,-2-11-384 0,2-1-80 0,2 1-16 0,-1 0 0 0,-1 0-544 0,4-3 0 15,2 1 0-15,-2-1 0 0,2 3-128 0,-1 0-96 16,-1 1-16-16,-1 3 0 0,3-1 64 0,-6 8 16 16,8-6 0-16,-8 6 0 0,0 0 160 0,7-3-160 15,-7 3 160-15,0 0-160 0,10 0 160 0,-10 0-192 16,7 3 192-16,-7-3-192 0,7 6 192 0,-7-6-128 15,7 9 128-15,-1 1-128 0,-2 0-32 0,-3 0 0 0,1-3 0 0,-2-7 0 16,4 11 160-16,2-4 0 0,-6-7 0 0,5 6 0 16,-5-6 0-16,4 8 144 0,2-2 0 0,-6-6 0 15,0 0 464-15,0 0 96 0,10 1 0 0,-10-1 16 16,8-3-224-16,-8 3-48 16,13-4-16-16,-5-2 0 0,-2 1-208 0,2-1-32 15,-2-2-16-15,-1 1 0 0,1 0-176 0,-2-3 160 0,-1 2-160 0,4 2 160 16,-4-1-160-16,1-1 192 0,-4 8-192 0,4-9 192 15,2 1-192-15,-6 8 0 0,0 0 0 0,0 0 128 16,5-7-128-16,-5 7 0 0,0 0 0 0,0 0 0 16,10 0-160-16,-10 0 160 15,11 4-208-15,-2-1 80 0,1 5 0 0,-2-1 0 0,-3 3 0 0,4-3 0 0,1 3 128 0,-2 1-208 32,1-1 80-32,0-3 128 15,0-1-576-15,-4-1 0 0,2 1 0 0,-1-2 0 16,1 0-784-16,-7-4-160 0,7 4-16 0,-1-1-16 0,-6-3-1648 0,0 0-320 0,0 0-64 0,7-3 0 0</inkml:trace>
  <inkml:trace contextRef="#ctx0" brushRef="#br0" timeOffset="47048.75">17234 16268 24703 0,'0'0'1088'0,"0"0"240"0,0 0-1072 0,3 11-256 0,0-1 0 0,4 1 0 0,-3 0 912 0,3 2 128 0,-4-2 32 0,1 3 0 0,0-1-688 0,-1-2-128 0,1-1-16 0,-1 1-16 0,0-1-224 0,-3-3 0 0,1 3 0 0,-1-2 0 0,0-8 0 0,0 0 176 0,0 0-176 0,0 0 160 0,0 0 432 0,0 0 96 0,0 0 16 0,0 0 0 0,0 0 224 0,0 0 48 0,0 0 16 0,0 0 0 16,0 0-256-16,0-14-48 15,0 3-16-15,3 0 0 0,-1-1-480 0,0 3-192 16,1-1 176-16,-3 10-176 0,6-10 0 0,-2 2 0 0,2 2-208 0,-6 6 64 15,5-8-16-15,-5 8 0 16,0 0 0-16,10-3 0 0,-10 3 0 16,0 0 0-16,11 1 0 0,-11-1 0 0,7 6-32 0,1 1 0 15,-2 1 0-15,1 2 0 0,-3-3 192 0,2 0-128 16,-2-1 128-16,2 2-128 0,-1-1 128 0,-1-1 0 16,2 2 0-16,-3-1 0 0,-3-7 0 0,7 4 0 15,-3 2 0-15,-4-6 0 0,0 0 128 0,9 4 16 16,-4-1 0-16,-5-3 0 0,0 0 96 0,0 0 16 0,0 0 0 15,7 4 0-15,-7-4-32 0,10 4 0 0,-10-4 0 0,0 0 0 16,8-2-16-16,-8 2 0 0,9-6 0 0,1 0 0 16,-2 1-64-16,-1-2-16 0,3-3 0 0,-3-1 0 15,4-1-128-15,-1 1 0 0,-3-4 0 0,3 1 128 16,-2 0-128-16,3-4 0 0,-1 5 0 0,-1-2 128 16,0 2-128-16,1 3 0 0,1 0 0 0,-1 5 0 15,-3-1 0-15,3 2 0 0,-3 3 0 0,-7 1 0 16,11 4 192-16,-1 1 0 0,0 1 0 0,-3 4 0 0,1 1-192 15,-2 2 0-15,-1 4 0 0,1-2 128 0,-2 4-128 0,2-2 128 16,-1 0-128-16,-2 0 128 0,3-3-128 0,-2-1 0 16,4-1-160-16,-2 1 160 15,1-5-800-15,3 0-64 16,-1-2-16-16,3-2 0 0,0-4-2048 0,4 0-400 0,2-4-96 16,3-7-16-16</inkml:trace>
  <inkml:trace contextRef="#ctx0" brushRef="#br0" timeOffset="47983.36">18509 16034 4607 0,'0'0'192'0,"0"0"64"0,-10-1-256 0,10 1 0 0,0 0 0 0,0 0 0 0,0 0 5056 0,0 0 960 0,0 0 192 0,0 0 32 0,0 0-4752 0,7-6-944 0,5 2-192 0,1 0-32 16,3 2-96-16,-2-2-16 0,6 1 0 0,1-1 0 0,1 1 336 0,5 2 64 0,-1-2 16 0,2 0 0 0,3 3 48 0,1-1 16 0,2 1 0 0,6 0 0 0,5 0 144 0,5-3 48 0,1 0 0 0,0-1 0 0,1 0-176 0,-2 1-16 0,6-4-16 0,-3 4 0 0,2 2-112 0,5-2-32 0,3-1 0 16,-4 2 0-16,-3 1-80 0,0-3 0 15,0 2-16-15,-1 2 0 0,-2 0-96 0,3 0-16 0,0 0 0 0,-1 0 0 16,2 0 0-16,-5 0-16 0,-3 0 0 0,-1 0 0 15,-2 2 64-15,0-2 16 0,-2 1 0 0,-1 2 0 16,2-2-48-16,0 1 0 0,-2 2 0 0,1 0 0 16,-5-1-128-16,-1 1-16 0,2 2-16 0,-6-2 0 15,-2-2-176-15,-1 2 192 16,-3 0-192-16,-3 0 192 0,-1-1-192 0,-4 1 0 16,-4-3 0-16,1 2 128 0,-5-3-128 0,-3 0 128 15,-2 2-128-15,-7-2 128 0,0 0-128 0,0 0 192 16,0 0-192-16,0 0 192 0,0 0-192 0,0 0 0 0,-7-10 0 0,-4 0 128 15,-3 1-128-15,0 0-272 0,-4-1 64 0,0-1 16 16,-2 1-48-16,2-1 0 0,-2 0 0 0,-1-1 0 16,-1 1 240-16,1 0 0 0,2 1-160 0,0 0 160 15,1 1 0-15,1-3 0 0,1 5 0 0,1-1 0 16,1 5 0-16,0-5 0 0,3 2 0 0,-3 1 0 16,4 3 0-16,-1-2 0 0,11 4 0 0,-10-4 0 15,10 4 0-15,-10-2 0 0,10 2 0 0,0 0 0 0,0 0 0 0,0 0 0 16,-7-4 0-16,7 4 0 15,0 0 128-15,0 0-128 0,0 0 192 0,0 0-64 0,0 0-128 0,0 0 160 16,7 4-160-16,3-2 160 0,0 0-160 0,1 1 0 0,0 6 0 0,5-2 0 16,1 1 0-16,-1-1 0 15,2 0 0 1,-1 3 0-16,2-2-144 0,0 1 144 0,2-1 0 0,0-2 0 16,2-2-128-16,-3 1 128 0,1 1 0 0,-2-3 0 0,2 1 0 15,0 0-128-15,-3-2 128 0,0 2 0 0,-1-3 0 0,-4 4 0 16,1-4 0-16,-3-1 0 0,0 4 0 0,-1-4 0 15,-10 0 0-15,7 4 0 0,-7-4 0 0,0 0-192 0,0 0 192 0,0 0-208 0,-2 7-64 0,-2 3-16 16,-3-3 0 0,-3 3 0-16,-1 0 288 0,-4-3 0 0,2 4-128 0,-2-1 128 0,-2 0 0 0,-3-1 0 31,2 3 0-31,0-1 0 0,1 0 0 0,-1 0 0 16,2 1 144-16,1-1-144 0,1 0 128 0,3-3-128 15,0-1 0-15,5-1 128 0,6-6-128 0,-7 8-176 16,7-8 48-16,0 0 0 15,-4 10-1392-15,4-10-272 0,7 9-48 0,5-5-16960 0</inkml:trace>
  <inkml:trace contextRef="#ctx0" brushRef="#br0" timeOffset="49684.85">22660 15839 28271 0,'0'0'624'0,"0"0"128"0,0 0 16 0,0 0 32 0,0 0-640 0,0 0-160 0,0 0 0 0,0 0 0 0,0 0 0 0,0 0-176 0,0 0 48 0,0 0 0 0,0 0-304 0,0 0-48 0,6-5-16 0,-6 5 0 0,0 0 256 0,0 0 48 0,0 0 16 0,0 0 0 0,0 0 880 0,0 0 160 0,0 0 32 0,0 0 16 0,0 0 176 0,0 0 16 0,0 0 16 0,0 0 0 0,0 0-496 0,0 0-112 0,-8-3 0 0,8 3-16 0,-9 3-352 0,9-3-144 0,-8 5 128 0,8-5-128 0,-10 6 160 0,1-1-160 0,1 1 192 0,1 1-192 0,-4-1 224 0,1 2-64 0,3 2-16 0,0-3 0 16,0 3-144-16,0-3 192 0,1 4-192 0,1-1 192 0,-2 1-192 0,0-1 128 15,3 1-128-15,1 0 128 0,0-1-128 0,0 0 0 16,3-3 144-16,-4 3-144 0,4-1 0 0,-3 0 144 16,3-9-144-16,0 8 0 0,3 2 144 0,-3-10-144 15,7 7 0-15,-1 0 144 0,2-3 48 0,3 0 0 16,1-2 0-16,0-1 0 0,2 2 32 0,1-1 16 16,1 0 0-16,-2-2 0 0,0 0-112 0,3 0 0 15,0 0-128-15,-2 0 192 0,2 0-192 0,0 2 128 16,-2-1-128-16,2 2 0 0,-2-2 0 0,1 5 0 15,-1-2 0-15,-2-1 0 0,2 0 0 0,-1 2 0 16,-1 1 0-16,-2 4 0 0,4-2 0 0,1 2-128 0,-1 0 128 0,2 4 0 16,-2-2-176-16,-2 1 176 0,1 1-160 0,-1 1 160 15,-2-2-304-15,0 1 48 0,-4 0 0 0,0 4 0 16,-3-4 16-16,-1 2 16 0,-3 2 0 0,-3-4 0 16,1 4 224-16,-4-4 0 0,0 2 0 0,-5-3-144 15,0 0 320-15,-3 1 64 0,0-1 16 0,-2-2 0 16,-3 0 64-16,2 2 0 0,-4-1 16 0,0 1 0 15,-1-5-48-15,-1-1-16 0,-2 2 0 0,4-4 0 16,-2-2-96-16,1 0-32 0,-3-3 0 0,2-3 0 16,1 2-144-16,-2-5 0 0,4 1 0 0,1-5 0 0,1 3 0 0,2-5-272 15,1 0 64-15,4 3 16 16,1 1-336-16,3-3-64 0,-3 1-16 0,4 2 0 16,5-2-2240-16,1-4-448 0</inkml:trace>
  <inkml:trace contextRef="#ctx0" brushRef="#br0" timeOffset="50043.97">22768 15881 18431 0,'0'0'816'0,"0"0"160"0,0 0-784 0,0-12-192 0,2 3 0 0,2 1 0 0,0 1 3824 0,3 0 720 0,-1-3 128 0,-2 2 48 0,1-2-3760 0,1-1-736 0,-2 2-224 0,2-2 0 0,-3 1 144 0,2 0-144 0,0 2 128 0,0 0-128 0,1-2 448 0,2 3 0 0,-1-2 0 0,3 2 0 0,0-1 256 0,1 1 64 0,0 0 16 0,4 0 0 0,1 0-176 0,2 0-32 0,2-1-16 0,1-1 0 0,1 1-384 0,2-2-176 16,1 3 160-16,2 0-160 15,-5-3 0-15,3 4 0 0,-1 4 0 0,1-4 0 16,2 3 0-16,-3-4 0 0,1 2 0 0,-2-1-160 16,-1 1-384-16,-1-1-80 0,-1 3-16 0,-2-1 0 15,0 1-480-15,-4 2-96 0,0-1-32 16,-4 2-9824-16,-2 0-1984 0</inkml:trace>
  <inkml:trace contextRef="#ctx0" brushRef="#br0" timeOffset="50597.28">23599 16306 25215 0,'0'0'1120'0,"0"0"224"0,0 0-1072 0,0 0-272 0,0 0 0 0,0 0 0 15,9 1 1520-15,-9-1 240 0,0 0 48 0,9 2 16 16,-9-2-864-16,0 0-160 0,4 8-32 0,-4-8-16 15,2 7-400-15,-2-7-80 0,0 11-16 0,-4-1 0 16,1 1-256-16,-1-1 128 0,2 1-128 0,-2-1 0 16,0 0 192-16,1-2-64 0,3 1 0 0,0-9-128 15,-3 8 352-15,3-8-32 0,0 10-16 0,0-10 0 16,3 8-32-16,-3-8 0 0,3 6 0 0,-3-6 0 16,0 0 112-16,8 4 32 0,-8-4 0 0,9 0 0 0,2-4-96 0,-1 0-32 15,0 2 0-15,-1-3 0 0,1-1-288 0,-1 2 0 16,-1-2 0-16,-3-2 0 15,-5 8 0-15,6-11 0 0,-2 5 0 0,-4 6 0 0,3-11 0 0,-3 1 0 16,0 10 192-16,0-11-192 16,0 11 0-16,0 0 0 0,-5-7 0 0,5 7 0 0,-6-7 0 0,6 7-256 15,-10-7 32-15,10 7 0 0,0 0-80 0,-8 0-16 16,8 0 0-16,0 0 0 16,0 0-64-16,-10 7-32 0,10-7 0 0,-6 7 0 15,6-7-224-15,0 0-64 0,-4 10 0 0,4-3 0 16,0-7-1152-16,0 0-224 0,4 7-48 0,-4-7-11216 0</inkml:trace>
  <inkml:trace contextRef="#ctx0" brushRef="#br0" timeOffset="51332.8">24267 15378 6447 0,'0'0'576'0,"0"0"-576"0,0 0 0 0,-7-5 0 0,7 5 4160 0,0 0 736 0,0 0 144 0,0 0 16 0,0 0-3920 0,-8-2-800 0,8 2-144 0,-10 0-48 0,10 0-144 0,0 0 0 0,-8 3 0 0,8-3 0 0,-9 6 464 0,4 2 176 0,-1-1 16 0,3 3 16 0,1 3 144 0,0 2 16 0,1 2 16 0,-2 1 0 0,3 3-400 0,0 1-96 0,0 2-16 0,0 3 0 0,0-2-16 0,0 3-16 0,3-1 0 0,-3 1 0 0,1 1-128 0,-1-1-32 16,2-1 0-16,0 1 0 0,-2 3 64 0,3-3 16 15,0-2 0-15,-2 1 0 0,1 1 112 0,2-1 32 16,-3-2 0-16,2-3 0 0,0 3 112 0,1-2 32 0,-1-1 0 0,-2 1 0 16,-1 2-208-16,2-3-48 0,-2 1 0 0,0 2 0 0,0-4-48 0,-2 1-16 15,1-1 0-15,-2 0 0 0,-1 0 32 0,3 0 0 16,-4-2 0-16,2 2 0 15,-1-2 64-15,0-2 16 0,1 1 0 0,-1-1 0 0,-2 1-64 0,1 1-16 0,1 0 0 16,0-1 0 0,-2-2 0-16,3-1 0 0,-1 1 0 0,0-5 0 15,0 2 96-15,1-1 0 0,0-1 16 0,0-2 0 0,-1-1-64 0,4-8-16 16,-2 11 0-16,0-1 0 16,2-10-64-16,-2 7-32 0,2-7 0 0,0 0 0 15,-4 10 48-15,4-10 16 0,0 0 0 0,0 0 0 16,0 0-32-16,0 0 0 0,0 0 0 0,0 0 0 15,0 0 80-15,0 0 16 0,0 0 0 0,0 0 0 0,0 0-80 0,0 0-16 16,0 0 0-16,0 0 0 0,0 0-64 0,0 0 0 0,0 0-128 0,0 0 192 16,0 0-192-16,0 0 0 15,0 0 128-15,0 0-128 16,0 0 0-16,0 0 0 0,0 0 0 0,0 0 0 0,0 0 0 0,0 0-240 16,0 0 48-16,0 0 16 15,0 0-1072-15,0 0-224 0,-4-11-32 0,4 11-11904 16,0-14-2384-16</inkml:trace>
  <inkml:trace contextRef="#ctx0" brushRef="#br0" timeOffset="52422.83">24454 16544 6447 0,'0'0'576'0,"0"0"-576"0,0 0 0 0,1 10 0 0,-1-10 2848 0,3 9 464 0,-2 0 80 0,-1-9 32 0,6 10-2336 0,-2 0-480 0,-1-3-96 0,1 1 0 16,0-1-368-16,-4-7-144 0,0 0 128 0,3 10-128 0,-3-10 0 0,3 10 0 0,-3-10 0 0,0 0 0 0,1 7 368 0,-1-7-16 0,0 0 0 0,0 0 0 0,0 0 512 0,0 0 96 0,0 0 32 0,0 0 0 0,0 0 16 0,0 0 0 0,0 0 0 0,0 0 0 0,0 0-288 0,4-13-48 16,1-1-16-16,0 1 0 0,-2 2-464 0,3-4-192 0,-2 1 176 15,3-3-176-15,0 4 0 0,0-2 0 0,-1 1 0 0,-1 1-160 16,1 2 160-16,1 1 0 16,1 3-144-16,-1 2 144 0,-3-1-128 0,-4 6 128 15,10-7-160-15,-10 7 160 0,0 0 0 0,0 0 0 16,7-1 0-16,-7 1 0 0,0 0 0 0,8 5 0 0,-8-5 0 0,6 10 0 0,0 0 0 15,-5 0 0 1,1 1-160-16,0 2 160 0,0-1 0 0,-1 2-144 0,2-1 144 0,-3 1 0 0,0-3-128 16,0 0 128-1,4 1 0-15,-4-1 0 0,0-3 0 0,0-8 0 16,0 0 0-16,3 7 0 0,-3-7 160 0,0 0 32 16,3 6 16-16,-3-6 0 0,0 0 112 0,0 0 32 15,0 0 0-15,0 0 0 0,0 0-208 0,0 0-144 16,7-2 192-16,-7 2-192 0,5-5 144 0,-5 5-144 0,6-10 0 0,1 4 144 15,-7 6-144-15,7-11 0 0,-4 0 0 16,3 1 0-16,-1 3-192 0,-1-3 48 0,2 0 0 16,0-1 0-16,-1 0 144 0,-1 0-128 0,2-1 128 0,1 0-128 15,0 1 128-15,-2 2-208 0,1-1 80 0,0 2 128 16,-6 8-224-16,5-7 80 0,-5 7 16 0,6-7 0 16,-6 7 128-16,0 0-192 0,0 0 192 0,0 0-192 15,0 0 960-15,10 0 176 0,-10 0 32 0,8 6 16 16,-2 1-784-16,1 1-208 0,-2-1 0 0,-2 0 0 15,1 3 176-15,0 0-48 0,2 1-128 0,-3 0 192 16,1-1-816-16,0 1-160 16,-2-1-48-16,2-3 0 0,-3 3 832 0,2-5 0 0,0 1 0 0,-3-6 0 0,0 0 0 0,4 7 0 15,-4-7 0-15,0 0 0 16,2 7-1600-16,-2-7-352 0,0 0-80 0</inkml:trace>
  <inkml:trace contextRef="#ctx0" brushRef="#br0" timeOffset="53094.71">24979 16450 23839 0,'0'0'1056'0,"0"0"224"0,1 11-1024 0,1 0-256 0,6 2 0 0,-5 3 0 0,1-1 352 0,-2 0 32 0,-2 1 0 0,0-4 0 0,0 1-384 0,-2 1 0 0,1-3 0 0,-2-1-128 0,3-10 128 0,0 0 0 0,0 0-144 0,0 0 144 0,0 0 0 0,0 0 192 0,0 0-32 0,-5 6 0 0,5-6 944 0,0 0 192 16,0 0 48-16,0 0 0 0,0 0 144 0,0 0 48 0,-2-12 0 0,2 3 0 0,0 9-896 0,4-13-192 0,2-1-16 0,1 3-16 0,0 1-416 0,3-1 0 0,0 1 0 0,-1-1 0 0,1 1-176 0,1 3 48 15,0 0 0-15,2 0 0 0,0 0 128 0,-2 3 0 16,0 1-144-16,-4-1 144 0,3 2 0 0,-10 2 0 16,10-2-144-16,-3 0 144 0,3 2 0 0,-10 0 0 0,8 0 0 15,2 2 0-15,-2 2-192 0,-8-4 64 16,0 0 128-16,7 4-208 16,-7-4-384-16,6 7-80 0,-2 0-16 0,-2 0 0 0,0 1 816 0,-2 1 176 15,0-2 16-15,-2 1 16 16,0-1-1056-16,2 3-224 0,0-3-32 15,0 1-16-15,0-8 848 0,0 9 144 0,0-9 0 0,2 8 128 0,-2-8 112 0,0 0 16 0,0 0 16 0,0 0 0 16,0 0 240-16,5 3 64 16,3 0 0-16,-8-3 0 0,9 0-192 0,1 0-48 15,-2-3 0-15,-1-2 0 0,0-1-96 0,0 0-32 0,-1-1 0 0,-1-1 0 16,1-1 112-16,-1-2 0 0,1-3 16 0,0 3 0 16,-1-3-176-16,-1 3-32 15,-1 0-128-15,2 2 192 0,-1 1-192 0,-4 8-256 0,4-10 48 0,-4 10 16 0,0 0-96 0,0 0-16 16,3-7 0-16,-3 7 0 15,0 0 304-15,0 0-160 16,5 5 160-16,1 5-128 0,-2 0 128 0,0 1 0 0,-2 5 0 16,2-2-128-16,-3 5 128 0,1 0 0 0,-2 0 0 0,2 0 0 0,0 0 0 0,1-1 128 15,0 0-128-15,-1-1 0 0,0 0 0 0,-1 0 128 16,2-2-128-16,-2-2 0 16,1 1 0-16,2-3 0 0,-1 0-160 0,-2-1 160 15,-1 0-672-15,2 0-32 0,-1-2 0 0,-1 2 0 16,0-10-1680-16,-1 11-352 0,-1 0-64 15</inkml:trace>
  <inkml:trace contextRef="#ctx0" brushRef="#br0" timeOffset="56842.18">19116 17670 19343 0,'0'0'1728'0,"-9"0"-1392"15,4 0-336-15,5 0 0 0,0 0 2240 0,0 0 384 0,0 0 80 0,0 0 16 0,0 0-1984 0,0 0-400 0,0 0-80 0,0 0 0 0,0 0-256 0,4-8 0 0,2 1 0 0,3 0 0 0,0 3 1200 0,2-3 288 0,3-2 64 0,3 0 16 0,-2 0-1200 0,5 1-240 0,0 1-128 0,3-3 128 0,-3 4 576 0,1 2 128 0,4 0 32 0,-2 1 0 16,2 2-416-16,-1 1-64 0,1 1-32 0,-3-1 0 0,-1 3-352 0,-1 1 128 16,-2 2-128-16,-3 0 0 0,-2 3 0 0,0 1 0 15,-5 0-160-15,-2 2 160 16,-1 4-560-16,-2 5 0 0,-3 0 0 15,-6 3 0-15,-2 5-144 0,-6-1-48 16,-7 4 0-16,-3 2 0 0,-1 1 160 0,-6-3 16 0,-1 0 16 0,0 1 0 0,1-1 560 16,-1 1 0-16,1 0 0 0,1-3 0 0,2 0 0 0,3-3 0 15,0-1 160-15,3-3-32 0,3 0 288 0,1-3 64 16,6 1 16-16,0-3 0 0,1-4-256 0,0 0-48 0,5-1-16 0,2-3 0 16,3-2 0-16,1-8 0 0,0 0 0 0,0 0 0 15,8 7 112-15,2-3 32 0,1-1 0 0,3-3 0 16,0-1-128-16,6-3 0 15,-2-2-16-15,3 0 0 0,3-1 16 0,-2-2 0 16,2-1 0-16,3 0 0 0,-1-1-192 0,4 0 0 0,-2-1 144 0,1 1-144 16,5 0 0-16,-2 1 0 15,0-1 0-15,0 1 128 0,-5-1-272 0,3 1-48 0,-4 0-16 0,2 2 0 0,-1-2-96 16,2-1-16-16,-1 4 0 16,0-3 0-1,3 0-416-15,-3 0-96 0,3 1 0 0,12-4-6272 0,-5-1-1264 16,-4 1-240-16</inkml:trace>
  <inkml:trace contextRef="#ctx0" brushRef="#br0" timeOffset="57187.68">20224 17578 3679 0,'0'0'320'0,"0"0"-320"0,0 0 0 0,0 0 0 0,0 0 6480 0,-7 3 1232 0,7-3 240 0,-4 8 48 0,4-8-6272 0,-4 10-1248 0,2 3-256 0,1-2-48 0,1 0-176 0,0 0 0 0,0 5 0 0,0-1 0 0,-3 3 0 0,3 2 0 0,-1-2 0 0,-1 6 0 0,2-2 336 0,0 2 96 0,-3 4 16 0,2-1 0 0,1-2 288 16,-4 2 64-16,4 2 16 0,-2-1 0 0,-2 3-272 0,3-6-48 0,-2 3-16 0,3-1 0 0,-3-3-304 0,0 1-176 0,2-3 192 0,-3 1-192 0,4-2 0 0,-2-4 0 16,2-2 0-16,0 0 0 15,0-2-448-15,0-2-112 0,0-1-16 0,0-10 0 16,0 10-1680-16,0-10-352 0,0 0-64 0,0 0-6816 16,0 0-1376-16</inkml:trace>
  <inkml:trace contextRef="#ctx0" brushRef="#br0" timeOffset="57347.83">20580 18096 911 0,'0'0'0'0,"0"0"0"0,0 0 0 0,0 0 0 16,0 10 8192-16,0 0 1536 0,0 1 320 0,0-11 64 16,0 11-7888-16,-2 1-1584 0,1-3-320 0,-3 1-64 15,2 0-1920-15,2-10-368 0,-2 7-80 16,2-7-12752-16</inkml:trace>
  <inkml:trace contextRef="#ctx0" brushRef="#br0" timeOffset="57745.6">20960 17676 16575 0,'0'0'1472'0,"-10"4"-1168"15,3-2-304-15,7-2 0 0,-12 4 2592 0,3-1 464 0,-1 2 80 0,-1 1 32 16,-2 2-2352-16,3 2-480 0,-1-3-80 0,0 3-32 16,1-3-224-16,0 1 0 15,3 1 0-15,1-1 0 0,1-1 208 0,5-7-48 16,-3 10-16-16,3-10 0 0,3 10 112 0,-3-10 0 16,5 7 16-16,4 1 0 0,1-5 176 0,1 1 48 15,0 0 0-15,3-2 0 0,-1 2-80 0,1-3-16 0,1 2 0 0,-2-3 0 16,2 3-208-16,-2 1-64 15,1 0 0-15,-3-1 0 0,0 3-128 0,-1 2 0 16,1 2 0-16,-1-3 0 0,-3 4 0 0,-1 1 0 0,2 1-160 0,-5 0 160 16,1 1-208-16,-4 3 48 0,0-2 16 0,-4 2 0 15,1 0 144-15,-1 1 0 0,-2 0 0 0,-2-1 0 16,-3-4 0-16,2 2 144 0,-3-1 0 0,5-5 0 16,-3 3 256-16,-1-3 48 0,4-4 16 0,-3 1 0 15,0-2-176-15,-1 0-32 0,-2 0-16 0,-1-2 0 16,3-2-720-16,-2-2-144 0,0-2-16 0,1 0-16 15,12 4-176-15,-15-10-48 0,2 2 0 0,-1-6 0 16,2-2-2080-16,0-2-432 0</inkml:trace>
  <inkml:trace contextRef="#ctx0" brushRef="#br0" timeOffset="57921.18">20923 17634 23039 0,'0'0'1024'0,"10"-6"192"0,5 1-960 0,6-1-256 0,3-1 0 0,1-1 0 15,2-2 3376-15,-2 3 624 0,3 0 128 0,-4-1 32 0,3 2-3232 0,-4-1-640 16,0 1-128-16,-5 2-32 31,0 0-2336-31,-5-2-480 0,-2 2-80 0,0 1-32 16,-2-1-720-16,-9 4-160 0,0 0-32 0</inkml:trace>
  <inkml:trace contextRef="#ctx0" brushRef="#br0" timeOffset="58320.43">21405 17481 11967 0,'0'0'1072'0,"0"0"-864"0,0 0-208 0,0 0 0 15,0 0 3184-15,0 0 592 0,0 0 112 0,0 0 16 16,0 0-2944-16,-11 3-576 0,1 3-128 0,0-2-32 15,10-4-224-15,-11 10 0 0,0 1-144 0,1-1 144 16,5 1 0-16,-3-1 320 0,3 1-64 0,-1 0 0 16,-2 0 608-16,5 2 112 0,3-2 32 0,0 3 0 15,0-4 80-15,3 1 32 0,1-1 0 0,3-3 0 16,1 3-208-16,2-5-32 0,3 1-16 0,1 0 0 0,0-2-112 0,4-3-32 16,-1 1 0-16,0-4 0 15,1 1-288-15,-3-3-64 0,1-2-16 0,-1 0 0 0,-4-2-176 0,3 1-48 16,-5 1 0-16,-1-1 0 0,-1-2-128 0,-3-1 0 15,-2 0 0-15,2-1 0 0,-7 1-160 0,0-1 160 16,-2 0 0-16,-1-1-144 0,-2 1-64 0,2 1-16 16,-5 3 0-16,1-1 0 15,-1 1-288-15,0 3-64 0,1 2-16 0,-1-2 0 16,0 4-96-16,1 0-16 0,10 0 0 0,-9 3 0 16,9-3-1424-16,0 0-304 0,-7 7-48 0,7-7-16 15,-1 11-768-15,1-11-144 0,6 7-48 0</inkml:trace>
  <inkml:trace contextRef="#ctx0" brushRef="#br0" timeOffset="58576.04">22013 17350 11055 0,'0'0'976'0,"0"0"-784"0,0 0-192 0,-7 11 0 16,0 0 4048-16,-1 0 768 0,-2 5 160 0,-3 3 16 0,-4 2-3648 0,-2 6-752 15,-2 1-144-15,-3 6-16 16,-1 0-432-16,-2 4-176 0,3 4 16 0,-5-1 0 15,1-3 160-15,1 2 0 0,-1 0 0 0,3-2 0 16,1-2 144-16,3-2 112 0,3-4 32 0,1 1 0 16,5-7-32-16,0 1 0 0,1-4 0 0,0-2 0 0,1-1-256 0,2-4 160 15,1 1-160-15,1-1 128 0,2-3-128 0,2-4 0 0,2-7 0 16,0 0-176 0,0 10-576-16,0-10-112 0,0 0-32 15,6 6 0-15,-6-6-2384 0,10 0-496 0,1 0-80 0</inkml:trace>
  <inkml:trace contextRef="#ctx0" brushRef="#br0" timeOffset="58935.09">21867 17970 8287 0,'0'0'736'0,"0"0"-592"0,0 0-144 0,0 0 0 16,0 0 3312-16,-5 7 624 16,-1 3 128-16,-1-3 32 0,-1 3-2880 0,-2 0-560 15,-1 1-112-15,0 2-32 0,-2-1-224 0,3 1-48 0,-4 1-16 0,3-2 0 16,0 5 720-16,1-3 144 0,3-1 16 0,1 1 16 15,2 0-560-15,1 0-112 0,1-3-32 0,4 0 0 0,1 1 1184 0,1-3 256 16,0-3 32-16,4 1 16 16,1-3-1072-16,1 0-192 0,1 2-64 0,-1-6 0 0,3 0-112 0,1-3-16 15,0 2-16-15,1-5 0 0,1 2-144 0,-1-3-32 16,0-3 0-16,-2-1 0 16,1 0-256-16,-1-1 160 0,-2 3-160 0,0-3 128 0,-1 1-128 0,-3-3-144 15,-3 2 144-15,0-4-208 16,-2 1 48-16,-2-2 16 0,-2 0 0 0,-3 0 0 0,-1-1-112 0,-4 4-32 0,1 0 0 15,0-1 0 1,-1 4-144-16,0-1-16 16,-1 1-16-16,1 4 0 0,1 3 112 0,-3 0 32 0,3 2 0 15,9 2 0-15,-9 0-112 0,-1 0-16 0,10 0 0 16,-9 2 0-16,9-2-1392 0,0 0-272 0,0 0-64 0,0 0-16 0,0 0-928 0,0 0-176 0,0 0-32 0</inkml:trace>
  <inkml:trace contextRef="#ctx0" brushRef="#br0" timeOffset="59426.12">22740 17521 35071 0,'0'0'768'0,"0"0"176"0,11 5 16 0,-11-5 16 0,9 7-784 0,3 0-192 0,-5-4 0 16,3 3 0-16,-3-2 528 0,2 1 64 0,-4-1 16 0,-5-4 0 0,9 5-448 0,-9-5-160 0,0 0 0 0,0 0 144 0,8 3-144 0,-8-3 192 0,0 0-192 0,0 0 192 0,0 0 128 0,0 0 16 0,0 0 16 0,0 0 0 0,0 0-32 0,-8-10 0 0,-1 3 0 0,-1 1 0 0,1 2-320 0,-3-2-128 0,1 1 0 0,-3 3 0 0,0 2-272 0,-1 0-48 0,-2 2-16 0,-1 3 0 0,-2 4-112 16,-1-1-32-16,0 6 0 0,0-1 0 0,0 5 224 0,-1-1 32 0,-2 1 16 0,4 3 0 0,-3 4 336 0,0 3 0 15,2-1-144-15,3 1 144 0,-2 4 208 0,2 0 112 16,4 1 0-16,1-3 16 16,-1 0 304-16,6 1 48 0,1-3 16 0,4-2 0 0,3-2-144 15,0-2-32-15,3-3 0 0,4 0 0 0,-3-2-80 0,9-3 0 16,-2-1-16-16,4-2 0 0,2-1 16 0,0-3 0 15,4-3 0-15,3 0 0 16,3 2-256-16,-1-6-64 0,1 0 0 0,-2-3 0 0,-4 0-400 0,1-3-96 16,1 1-16-16,-2-3 0 15,-2-4-576-15,1 1-128 0,1-4-32 0,0-2 0 16,0 0-1040-16,0-4-208 0,2 0-32 0,-1-4-12256 0</inkml:trace>
  <inkml:trace contextRef="#ctx0" brushRef="#br0" timeOffset="60171.6">23242 17651 23039 0,'0'0'2048'0,"0"0"-1648"0,0 0-400 0,0 0 0 16,0 0 4304-16,-4 11 784 0,2 0 160 0,1 2 16 0,-2 1-4240 0,3 0-832 16,0 1-192-16,0 4 0 15,0 0-192-15,0 4 0 0,-1-1-16 0,-1 3 0 16,-2-1-48-16,1 4 0 0,2-4 0 0,-2 1 0 15,0-1 256-15,3-3 0 0,0-4 192 0,3 1-192 16,0-4 448-16,1-3 0 0,0 2-16 0,3-2 0 0,-1-4 32 16,-1 0 16-16,1 0 0 0,2-4 0 15,-1 1 32-15,3-3 16 0,0-1 0 0,-1-1 0 0,0-1-272 0,1-3-64 16,1-2-16-16,-1 0 0 16,1-3-32-16,-1-3 0 0,3-2 0 0,-2-2 0 0,0-5-144 15,3-2 0-15,-1-4 0 0,2-6 0 0,2-2 0 0,-3-2-272 0,1 2 64 16,-2 6 16-1,-2 1-240-15,1 5-32 0,-1 3-16 0,-1 4 0 16,-1 6 144-16,-2 1 16 0,-1 2 16 0,-6 8 0 0,8-6-64 0,-8 6-16 0,0 0 0 0,0 0 0 16,0 0 112-16,0 0 16 0,6 14 0 15,-5 3 0-15,2 0 112 0,-3 2 144 0,-3 0-208 16,3 2 80-16,3 1 128 0,-2 2 128 0,4-2-128 0,0 1 176 16,1 2 32-16,1-4 16 15,1-1 0-15,-1 1 0 0,3-2 48 0,1-2 16 0,-1 0 0 0,1-2 0 16,2 2 128-16,1-6 32 0,1 3 0 0,2-4 0 0,-3 1-80 0,4-4-16 15,-2 2 0-15,-2-5 0 0,4 3-128 16,0-6-32 0,-1 1 0-16,0-2 0 0,1-2-48 0,-4-2-16 0,0 0 0 0,3-3 0 0,-2-3 0 15,2-3-128-15,0-2 192 0,2-2-64 16,0-4 0-16,-1-1-128 0,0-5 192 0,2-2-64 16,-2-1 16-16,-1-2 0 0,-2 0 0 0,-1-3 0 0,-3 0-16 0,1-3-128 0,-1-2 192 0,0 4-64 15,0 4-128-15,-1 1 0 16,0 5 0-16,-3 5 128 0,1 4-128 0,-5 3-176 15,1 0 48-15,-2 3 0 0,0 1 128 0,-2 10 0 16,0 0 128-16,2-8-128 16,-2 8 192-16,0 0-48 0,0 0 0 0,0 0 0 15,0 0 112-15,0 0 32 0,0 0 0 0,0 0 0 0,0 0-80 0,0 0-16 0,0 0 0 0,0 0 0 16,0 0-64-16,0 0-128 16,0 0 176-16,0 0-176 0,0 0 224 0,0 0-64 15,0 0-16-15,0 0 0 0,0 0-16 16,0 0 0-16,6 5 0 0,-6-5 0 15,0 0-128-15,0 0 0 0,0 0 0 0,0 0 0 0,0 0 128 16,5 6-128-16,-5-6 0 0,0 0 128 0,0 0-128 16,0 0 0-16,0 0 0 0,0 0 0 0,0 0 0 0,0 0 0 15,0 0-192-15,0 0-10128 16,0 0-2032-16,6-3-416 0</inkml:trace>
  <inkml:trace contextRef="#ctx0" brushRef="#br0" timeOffset="62648.91">18031 17638 9215 0,'-11'6'400'0,"1"-2"96"0,-1-1-496 0,1 5 0 0,-1 2 0 0,3 1 0 0,5 2 5696 0,-3 4 1024 0,2 2 224 0,0 8 32 0,-3 2-5664 0,1 6-1136 0,-4 2-176 0,1-2-144 0,-4 1 144 0,2-2 0 0,-3 4 0 15,1-6 0-15,2-1 0 0,-1-6 0 0,3-5 0 0,2-2 0 0,0-4 288 0,3-2 32 0,4-12 16 0,0 0 0 0,0 0 592 0,0 0 112 0,0 0 32 0,0 0 0 0,15-2 112 0,5-5 32 0,4-5 0 0,12-9 0 0,6-8-112 0,11-10-16 0,9-12 0 0,15-10 0 0,11-9-384 0,16-13-64 0,14-11-32 16,15-6 0-16,13-6-400 0,9-6-80 0,10-3 0 0,95-58-9968 16,-27 21-1984-1,-10 12-400-15</inkml:trace>
  <inkml:trace contextRef="#ctx0" brushRef="#br0" timeOffset="69785.84">4523 15269 14735 0,'0'0'1312'0,"0"0"-1056"0,0 0-256 0,0 0 0 0,0 0 1936 0,0 0 336 0,1-8 64 0,-1 8 16 0,0 0-1344 0,0 0-272 0,0 0-48 0,0 0-16 0,0 0-256 0,0 0-48 0,0 0-16 0,0 0 0 0,0 0-32 0,0 0-16 0,0 0 0 0,-15 1 0 0,4 2 96 0,-1 2 32 0,1 3 0 0,-2 0 0 0,-2 3 80 0,1-1 32 0,-3 1 0 0,-1 2 0 0,-2 2-240 0,-2 5-48 0,-3-1-16 0,-5 5 0 15,-5 0-240-15,2 4 128 0,-1 1-128 0,-1 5 0 0,3 2 128 0,-2 4-128 0,-1 2 0 16,2 1 144-16,-1 3-144 0,-1 2 192 0,7-2-192 15,-3 2 192-15,6 4-48 0,-2-6 0 0,2 0 0 0,4-4 0 16,6-2-16-16,2-4 0 0,5 0 0 16,1-6 0-16,5 2-128 0,2-1 0 0,7-3 144 0,-1 0-144 15,1-3 192-15,5-4-48 0,1-3 0 0,2-2 0 16,2-1 272-16,0-4 48 0,4 3 16 0,2-7 0 16,2 2 0-16,1-6 0 0,1-1 0 0,1-2 0 15,3-4-32-15,-3 0 0 0,2 1 0 0,-1-5 0 16,-3-2-96-16,1 3-32 0,1-3 0 0,-3-1 0 15,-7 1-80-15,-1-1-32 0,1 1 0 0,-9-3 0 16,1 1-32-16,-5-4-16 0,-1 1 0 0,-2 1 0 16,-2 0 16-16,-3-2 0 0,-1 1 0 0,-3 0 0 0,-6 2-176 15,-1-2 0-15,-4 1 144 0,-3 3-144 0,3-1-192 0,-5 5-96 16,1 3-32-16,-3 0 0 0,-2 4 16 16,2 0 0-16,-3 4 0 0,1 3 0 0,1 3 96 0,-1 1 16 15,3 3 0-15,0 3 0 0,6 0 48 16,-3 1 16-16,4 2 0 0,0 1 0 15,-1 1 128-15,4-1-128 0,0-1 128 0,3-2-128 0,4 3 128 0,3-6 0 16,2 1 0-16,2-4-128 16,3 2-896-16,3-5-192 0,8-1-16 0,1-1-16 15,2-7-1744-15,1-1-336 0,6-5-80 0</inkml:trace>
  <inkml:trace contextRef="#ctx0" brushRef="#br0" timeOffset="70074.83">4631 16171 28559 0,'0'0'2544'16,"0"0"-2032"-16,0 0-512 0,-10 6 0 0,10-6 2992 0,-6 5 496 0,2 4 96 0,0-2 32 0,-3 4-2576 0,1-2-512 0,-1 3-96 0,1-1-32 0,1 5-400 0,-1-2 0 0,1 1 0 0,-1-1 0 0,2 0-544 0,-2 0-192 0,2-3-32 0,0 1-16 0,4-4-528 0,0-8-96 0,0 0-32 0,0 0 0 0,0 0-496 0,8 0-112 0,2-4 0 0,1-10-7104 16,6-3-1408-16</inkml:trace>
  <inkml:trace contextRef="#ctx0" brushRef="#br0" timeOffset="70657.06">5313 15265 10127 0,'0'0'896'0,"0"0"-704"0,0 0-192 0,0 0 0 0,0 0 2880 0,0 0 528 16,0 0 112-16,0 0 32 16,0 0-2144-16,11 1-448 0,-11-1-64 0,8 3-32 0,0 0-416 0,-3 3-64 0,-1-1-32 0,-4-5 0 31,3 10-224-31,-3 0-128 0,-1 2 160 0,-5 2-160 16,1-1 528-16,-3 1 16 0,3 3 0 0,-5 0 0 15,-4 2 32-15,0 2 0 0,-4 3 0 0,1-3 0 16,0 2-256-16,0-1-32 0,4-1-16 0,0 0 0 0,-1-4-80 0,5 1-32 15,-3 0 0-15,5-4 0 16,1-1 64-16,1-2 16 0,3 0 0 0,-2-1 0 0,4 0 144 16,0-10 16-16,1 9 16 0,-1-9 0 0,0 0 272 0,6 9 48 15,0-3 16-15,2-2 0 0,2 0-48 0,-2 0-16 16,6-4 0-16,-4 0 0 0,3 0 16 0,2-3 0 16,2 2 0-16,1-3 0 0,-2 0-368 0,-1 2-64 15,4-3-16-15,-2-1 0 0,0 2-256 0,-3-2 0 0,0 2 0 16,-1 1 0-16,-5-1 0 0,2-2-144 0,-10 6 16 0,7-4 0 31,-7 4-544-31,10-5-96 0,-10 5-32 0,8-6 0 16,-8 6-496-16,9-7-112 0,-4-1 0 0,2 2-16 15,0-4-640-15,-1 2-128 0,1-4-32 0,3 1 0 16,-2 3-1584-16,1-3-320 0</inkml:trace>
  <inkml:trace contextRef="#ctx0" brushRef="#br0" timeOffset="71022.7">5791 15098 25103 0,'0'0'1104'0,"0"0"240"0,0 0-1072 0,0 0-272 0,-10-4 0 0,10 4 0 0,-10 0 1680 0,2 4 288 0,-2 2 48 0,0 1 16 0,0 4-1200 0,-1 3-256 0,1 4-32 0,-1 3-16 0,-2 3-256 0,-2 1-48 0,0 6-16 0,-2 0 0 0,4 1 32 0,-5 0 0 0,1 3 0 0,-1 0 0 0,2-1 96 0,1 1 32 0,0-1 0 0,2-2 0 0,-1-3 112 0,3 1 32 16,1-4 0-16,-1 1 0 0,4-3-32 0,-3-2 0 16,3 3 0-16,1 0 0 0,1 2-208 0,-1-3-32 0,-1 0-16 15,3-2 0-15,-3-1-96 0,4 3-128 0,-3-3 176 16,1 0-176-16,1 2 144 0,-2-4-144 0,2 2 0 16,0-3 144-16,1 2-144 0,0-3 0 15,0 0 0-15,1-2 0 0,0-2 0 0,-2 2 0 16,4-4 128-16,-2 3-128 0,1-3 0 0,1-1 0 0,-3-1 144 0,3-9-144 15,-4 8 0-15,4-8 0 0,0 0 0 0,0 0 0 16,0 0-608 0,0 0-96-16,0 0 0 0,0 0-16 15,7-11-1648-15,0-7-336 0,3-5-64 0</inkml:trace>
  <inkml:trace contextRef="#ctx0" brushRef="#br0" timeOffset="71989.09">5848 15888 13823 0,'0'0'1216'15,"0"0"-960"-15,0 0-256 0,0 0 0 0,0 0 2416 0,0 0 432 0,3 6 96 0,-3 1 0 0,0 1-2272 0,0-2-464 0,3 4-80 0,-3-3-128 0,0 4 0 0,-3-1 0 0,0 4 0 0,-1-2 0 0,2 4-128 0,-2-4 128 0,0 2 0 0,0 2 0 0,-3-2 160 0,3 1 144 0,1 1 16 0,-1-1 16 0,0-2 752 0,-1 2 128 0,0-4 48 0,3 3 0 0,-2-5-240 0,1 3-32 0,1-3-16 0,-2-1 0 0,0 2-336 0,4-10-80 16,-4 7-16-16,4-7 0 0,-4 7-192 0,4-7-32 16,0 0-16-16,0 0 0 0,0 0-64 0,0 0-16 15,0 0 0-15,0 0 0 0,0 0 336 0,0 0 64 16,0 0 16-16,-4-7 0 0,4 7 0 0,-3-11 0 15,2-3 0-15,2 0 0 0,3-4-192 0,3-1-16 16,-1 0-16-16,4-2 0 0,-1 1-416 0,1-1 0 16,1 0 128-16,1 0-128 0,-1 4 0 0,2-1 0 0,-4 4 0 0,1 0-176 15,-3 3 176-15,-1 4 0 0,-1-3 0 0,1 4 0 16,-6 6 0-16,8-5 0 0,-1-1 0 0,-7 6 0 16,10-4 0-16,-4 0 0 0,-6 4 144 0,11-2-144 15,-3 2 0-15,1 2 0 0,-1 0 0 0,2 1 0 16,-3 0 0-16,4 0 0 0,-5 1 0 0,2 0 0 15,-8-4 0-15,9 6 0 0,-1 1 0 0,-4 1 0 16,3 2 0-16,-3 1 0 0,-1 0 0 0,0 2 0 16,0 1 0-16,-3-1 0 0,0 4 0 0,0-2-144 15,-2 5 144-15,1-4 0 0,-3 1 0 0,2 0 0 0,-2 0 0 16,-1-2 0-16,0 1 0 0,1-2 0 16,1-3 0-16,1 0 128 0,0-1-128 0,2-10 0 0,-4 8 0 15,4-8 128-15,0 0-128 0,0 0 0 0,0 0-192 0,0 0-96 16,0 0-32-16,0 0 0 15,0 0-1488-15,0 0-304 0,4-11-64 0,2-7-9168 16,2-3-1840-16</inkml:trace>
  <inkml:trace contextRef="#ctx0" brushRef="#br0" timeOffset="72781.22">6274 15911 22111 0,'0'0'1968'0,"-7"10"-1584"0,1 1-384 0,2 0 0 0,0 4 2336 0,2 2 384 0,0-1 80 0,2-1 16 16,4 0-1920-16,-4 1-384 0,0-4-80 0,0 1-16 0,-4 1-272 0,4-4-144 0,-3-2 160 0,3 2-160 0,-3 0 0 0,3-10-128 0,0 0-16 0,-3 10 0 0,3-10 144 0,0 0-160 0,0 0 160 0,-8 5-160 0,8-5 448 0,0 0 96 0,0 0 0 0,0 0 16 0,0 0 672 0,-7-1 128 0,7 1 16 0,-6-7 16 0,6 7-464 0,-4-7-112 15,4 7-16-15,0-10 0 0,4-1-400 0,-2 1-96 16,3-1-16-16,4 1 0 0,-2-1-128 0,4 0 0 16,3-2-160-16,-1 2 160 15,0-2-192-15,4 1 192 0,0-4-208 0,0 3 80 0,0 0 128 0,-2 0-192 16,-1 3 192-16,-1-1-192 0,2 1 192 16,-2 0 0-16,1 3-144 0,-3 2 144 15,2-1 0-15,-1 0 0 0,1 2 0 0,-2 3 0 16,-1-2-176-16,1 3 176 0,-4 0-128 0,3 3 128 0,-10-3-160 0,11 3 160 15,-5 5-192-15,2-2 192 0,-2 1-176 0,-2 1 176 0,-3 3-160 16,-1 1 160-16,0 0 0 0,-1 2 0 16,-2 1-128-16,-1 1 128 0,1-2 0 0,-1 4 0 0,2-4 0 0,-2 2-144 15,3-1 144-15,-3-1 0 0,2-3 0 0,-2-2 0 16,3 1 0 0,1-10 128-16,-3 9-128 0,3-9 0 0,0 0 160 0,0 0-32 15,0 0-128-15,0 0 192 0,0 0 16 0,0 0 0 16,0 0 0-16,0 0 0 0,0 0 400 0,0 0 80 0,0 0 16 0,0 0 0 0,6-11 656 0,-1 0 144 15,-1-3 32-15,2 1 0 16,1-1-1920-16,0-1-384 0,2 2-80 0,-1-2-16 16,-1 0 672-1,3-1 192-15,-1 2 0 0,-2 0 0 0,3 3 0 16,-3-2 0-16,3 3-144 0,0-1 144 0,1 0 0 16,-1 1 0-16,-2 2-128 0,5 1 128 0,-2 0 0 0,2-2-128 0,-4 4 128 0,4-1 0 15,1 0 0-15,1 2-128 0,1 1 128 0,-3-1 0 16,-1 3 0-16,4-2 0 0,2-1-128 0,-4 4 128 15,-3 0 0-15,3 3-160 0,-3 1 160 0,2-1-128 16,-1 2 128-16,-3 1 0 0,2 2-144 16,-3-1 144-16,2 3 0 0,-3-3-144 0,-1 3 144 0,0 1 0 15,-1 3 0-15,-1-1-128 0,-2 4 128 0,2 1 0 0,-3-2 0 16,2 1 0-16,-3 3-128 0,0-2 128 16,0 2 0-16,0-2 0 0,0-1 0 0,0 0 0 15,0 1 0-15,0-4 0 0,0 1 0 0,2-1 0 16,-1-1 0-16,-1-2 0 0,3 0 0 0,-2-1 0 0,-1-10-240 0,3 10 16 15,-3-10 0-15,0 0 0 16,3 7-1760-16,-3-7-336 16,0 0-80-16,0 0-16 0,10 3-1680 0,-10-3-320 0,9-9-80 0,-9-6-16 0</inkml:trace>
  <inkml:trace contextRef="#ctx0" brushRef="#br0" timeOffset="73572.27">5522 16086 5519 0,'0'0'240'0,"0"0"64"0,0 0-304 0,0 0 0 0,0 0 0 0,0 0 0 0,0 0 3232 0,0 0 592 0,0 0 112 0,0 0 32 0,-4 8-2432 0,2 2-496 0,-2 0-80 0,4-10-32 15,0 7-288-15,0 3-48 0,0-1-16 0,0-9 0 0,0 0 224 0,-2 10 32 0,2-10 16 0,0 0 0 0,0 0 176 0,0 7 16 0,0-7 16 0,0 0 0 0,0 0-288 0,0 0-64 0,0 0-16 0,0 0 0 0,0 0-80 0,0 0-16 0,0 0 0 0,0 0 0 0,6-7-80 0,0-1 0 16,-1 1-16-16,1-3 0 0,-2 0-208 0,2-1-32 16,-1 1-16-16,2-1 0 15,2-3-112-15,-2-1 0 0,1-2-128 0,3-3 192 16,0 2-192-16,1-3 0 0,-1 3 0 0,0-1 0 16,0 0 0-16,3 5 0 0,-1-2 0 0,-2 5 0 0,3-1 0 0,-3 3 0 15,2 1 0-15,1 1-160 16,-3 1 160-16,-1 1 0 0,0 2-144 0,-10 3 144 15,0 0 0-15,8 0-176 0,0 4 176 0,-2 0-128 16,-6-4 0-16,7 7 0 0,-3 3 0 0,-2 1 0 0,-1 3 0 0,-1-1 0 16,-1 2 0-16,-1 1 0 0,0 2 128 0,0-1 0 15,-2 1-144-15,1-1 144 0,1-2 0 0,0-2 0 16,2-2 0-16,2 0 0 16,0 1-448-16,1-3-80 0,0-2-16 0,-3-7-15840 15</inkml:trace>
  <inkml:trace contextRef="#ctx0" brushRef="#br0" timeOffset="75630.33">4175 16737 15663 0,'0'0'1392'0,"12"0"-1120"0,1 3-272 0,4-3 0 0,0 3 2672 0,8 0 464 0,-1-2 112 0,7-1 16 0,1 0-2176 0,2 0-448 0,8-4-64 0,4 1-32 0,0-1-304 0,6-6-64 0,4 0-16 0,7-1 0 0,11 0-160 0,2 1 160 0,0-1-160 0,2 0 160 0,-1-2-160 0,9 2 0 0,9-3 144 0,-4 3-144 0,0 1 304 0,0 0-16 15,-2-1 0-15,0 1 0 0,2 1 272 0,-4 1 48 16,-4 1 16-16,-3-1 0 0,-5 1 208 0,-2 1 32 16,1-1 16-16,-12-1 0 0,-6 2 144 0,-5 1 48 15,-8-1 0-15,-4 2 0 0,-4-2-288 0,-3 2-48 16,-5 0-16-16,-5-1 0 0,-2 0-368 0,-3 2-80 15,-2 0-16-15,-2-1 0 0,-2 0-256 0,-11 4 0 16,0 0 0-16,0 0 0 16,0 0-2400-16,0 0-592 0</inkml:trace>
  <inkml:trace contextRef="#ctx0" brushRef="#br0" timeOffset="84609.8">8249 16023 22511 0,'0'0'992'0,"0"0"224"0,0 0-976 0,0 0-240 0,0 0 0 0,-4-7 0 0,4 7 448 0,0 0 32 0,0 0 16 0,0 0 0 0,0 0-496 0,0 0 128 0,0 0-128 0,0 0 0 0,-1-10 160 0,1 10-16 0,0 0 0 0,0 0 0 0,0 0 640 0,-6-7 128 0,6 7 32 0,0 0 0 0,-10-4 272 0,10 4 48 0,0 0 16 0,0 0 0 0,0 0-384 0,0 0-80 0,0 0-16 0,0 0 0 0,0 0-352 0,0 0-64 16,0 0 0-16,0 0-16 0,-7-4-144 0,7 4-32 15,0 0 0-15,0 0 0 0,0 0-48 0,0 0-16 0,0 0 0 0,0 0 0 16,0 0 128-16,0 0 32 0,0 0 0 0,0 0 0 16,0 0 64-16,0 0 16 0,0 0 0 0,9 1 0 31,-9-1-16-31,11 0 0 0,3 0 0 0,-3 3 0 16,1-2-160-16,-1-1-16 0,3 3-16 0,-2-3 0 0,5 0-160 0,-1 0 160 15,0 1-160-15,0-1 160 0,-1 0-16 16,-1 0 0-16,3 0 0 0,-2 0 0 0,2 0 0 0,-3-1 0 15,4 1 0-15,1-3 0 0,0-1 64 0,2 3 16 16,2-1 0-16,-1 2 0 0,3-2 32 0,-1 0 16 0,1 0 0 16,-1 0 0-16,7 2-144 0,-3 0-128 15,3 0 192-15,1 0-192 0,3 0 176 0,-1 2-176 0,-2-4 160 16,0 0-160-16,2 1 208 0,2-2-48 16,0 3-16-16,-2 0 0 0,3 0 48 0,-4 0 0 15,1 0 0-15,1-1 0 0,0 1-16 0,0-3 0 16,3 2 0-16,-2-1 0 0,-2-2-32 0,2 0 0 15,-2 1 0-15,0 0 0 0,2 2-16 0,0-1 0 16,-2 0 0-16,2 0 0 0,1-2 0 0,-2 2 0 16,1 1 0-16,4-3 0 0,0 4-128 0,-2-4 192 15,-3 2-192-15,4 2 192 0,-1 0-192 0,0 0 0 0,1 0 0 16,-1 0 0-16,0 0 0 0,0 2 128 0,-2-2-128 16,2 1 0-16,1 2 0 0,3-2 128 0,-1 2-128 0,-2-2 0 15,-1 1 0-15,2-2 128 0,0 4-128 0,2-4 0 16,0 4 128-16,-1-4-128 0,2 2 128 0,0 2-128 15,3-1 128-15,2 1-128 0,1-4 0 0,0 4 128 16,3-2-128-16,-1-1 192 0,0 3-192 0,-3-1 192 16,1-2-192-16,0 1 0 0,4 2 144 0,-4-2-144 15,3 0 0-15,-4 0 144 0,-2-1-144 0,0-1 0 16,-2 4 192-16,-2-4-192 0,-3 3 192 0,0-3-192 0,2 3 224 16,-2-2-64-16,-1 3-16 0,2-1 0 15,1-1 48-15,0-2 16 0,-5 0 0 0,2 0 0 0,1-2-208 16,-1 2 0-16,-2 0 0 0,-2 0 0 15,1 2 0-15,-3-1 0 0,2-1 128 0,-2 3-128 0,0-2 0 0,-1-1 176 16,1 0-176-16,-2 0 160 0,2 0-160 0,-4 0 0 16,3 2 0-16,-3-2 0 0,1 2 0 15,-2 0 0-15,1-2 0 0,-3 1 0 0,-1 2 0 16,-1-2 0-16,-2 1 0 0,-2 1 0 0,-1-2 176 0,-1-1-48 16,1 4-128-16,-5-4 192 0,-2 2-192 0,2-2 0 15,-5 0 0-15,2 0 0 0,-3 2 0 0,1-2 0 0,-8 0 0 0,10-4 0 16,-10 4 128-16,9 0-128 0,-9 0 0 0,8-4 0 15,-8 4 0-15,0 0 0 0,0 0 0 0,7-4 0 16,-1-2 0-16,-6 6 0 0,0 0 0 0,0 0 0 16,1-8 0-16,-1 8 0 15,-1-10 0-15,-1 0 0 0,2 10 0 0,-4-13 0 0,-2 1 0 0,1 3 0 16,-2 0-144-16,-2-1 144 0,4 3-208 16,-5-3 80-16,-1-1 128 0,1 1-160 0,-1 0 160 0,0 2-160 15,-1 2 160-15,1-4-128 0,-3 1 128 0,3-1-128 16,0 3 128-16,-2 0 0 0,2-2-144 0,-3 2 144 0,3 2 0 0,-2-2 0 15,3 0 0-15,-1 3 0 0,1-2-128 0,-1 3 128 16,4-4 0-16,7 7 0 16,-12-4 0-16,3 0 0 0,9 4 0 0,-10-3 0 0,10 3-128 0,-10-3 128 15,10 3 0-15,0 0 0 0,0 0 0 0,-9-2 0 16,9 2 0-16,0 0 0 0,0 0-128 0,0 0 128 16,0 0 0-16,0 0 0 0,0 0 0 0,-6 8 0 15,6-8-144-15,0 8 144 0,4 2 0 0,-4-10 0 0,6 10 0 16,1-3 0-16,3 3 0 0,-1-2 0 0,1-2 0 0,0 1 0 15,3 1 0-15,-2-1 0 0,4 0 0 0,1 1 0 32,-1 0 0-32,2 0 0 0,0-1 0 0,0 0 0 0,2 1 0 0,-2-2 0 0,4 0 0 0,-3 1 0 15,3 1 0-15,-4-3 128 16,3 1-128-16,-4-2 0 0,1 3 0 0,-1 2 0 0,1-5 0 0,-1 0 0 16,-2 2 0-16,-1-2 128 15,-2 3-128-15,2 0 0 0,-2-4 0 0,-3 2 0 16,2 1 0-16,-3-2 0 0,3 2 0 0,0 1 0 15,-3-3 0-15,0 2 0 0,-7-6 0 0,0 0 0 16,5 4 0-16,-5-4 0 0,0 0 128 0,0 0-128 16,0 0 0-16,0 0 0 0,0 0 0 0,-8 7 128 0,-2-1-128 15,-1-2 0-15,0-3 0 0,-2 2 0 0,-2 1 0 16,-2-4 0-16,-3 1 0 0,2 1 0 0,-3 2 0 0,0-2 0 0,0 2 208 16,3 0-48-16,-2-1-16 0,-1 1 0 0,3 2-144 0,0-2 0 15,1-3-160-15,2 3 160 0,-1-2 0 0,4 2 0 16,-1 2 0-16,-1-2 0 15,1 1 0-15,2-2 0 0,-1 4 0 0,0-4 160 16,4 3-160-16,8-6 0 0,-10 4 0 0,10-4 0 16,-8 5 0-16,8-5 128 0,0 0-128 0,0 0 0 15,0 0 0-15,0 0 128 0,0 0-128 0,0 0 0 16,0 0 0-16,0 0 0 0,0 0 0 0,0 0 0 16,0 0 0-16,0 0-256 0,0 0 48 0,0 0 0 15,0 0-864-15,0 0-160 0,0 0-48 0,0 0 0 16,0 0-720-16,0 0-160 0,0 0-16 0,0 0-16 15,0 0-1520 1,0 0-320-16,-7 6-48 0</inkml:trace>
  <inkml:trace contextRef="#ctx0" brushRef="#br0" timeOffset="98703.57">9741 16508 10127 0,'0'0'448'0,"0"0"96"0,0 0-544 0,0 0 0 0,0 0 0 0,0 0 0 0,0 0 4160 0,0 0 736 0,0 0 144 0,0 0 16 0,0 0-3248 0,0 0-656 0,0 0-128 0,0 0-16 0,0 0-416 0,0 0-80 0,0 0 0 0,-5-2-16 0,5 2-144 0,0 0-32 0,-4 0 0 0,-2 0 0 16,2 0 320-16,4 0 48 0,-6 0 16 15,-1 2 0-15,7-2 48 0,-10 5 16 0,3 2 0 0,3 0 0 0,4-7-320 0,-4 10-48 0,0 0-16 0,4-2 0 16,-1 2-192-16,1 1-64 0,0 3 0 0,1-1 0 15,-1 2 16-15,4 1 0 16,0 0 0-16,-4 3 0 0,4-1-16 0,-1 3 0 16,1-3 0-16,1 3 0 0,-1 0 16 0,-3 0 0 15,2 2 0-15,0-1 0 0,1 3-144 0,-1-2 0 16,-3 3 0-16,0 1 0 0,0 1 160 0,0 3 0 0,-2-3 0 16,1 2 0-16,-3 0 32 0,1 1 0 15,2 0 0-15,-1-2 0 0,-2-2-16 0,0-2 0 16,2 0 0-16,1-1 0 0,1-3-32 0,0 0 0 0,0-3 0 15,0 2 0-15,0-3 0 0,-3-2 0 0,2 2 0 16,1-3 0-16,0-2-144 0,-2 0 192 16,0-1-192-16,2 0 192 0,0-1-64 0,0-2 0 15,0-1 0-15,0-7 0 0,0 0-128 0,0 0 0 0,0 0 144 0,0 0-144 16,0 0 0-16,0 0 0 0,0 0 0 0,0 0 0 31,0 0-464-31,0 0-64 0,0 0-16 0,0 0 0 16,-7-5-2368-16,-2-2-480 0,2-3-80 0</inkml:trace>
  <inkml:trace contextRef="#ctx0" brushRef="#br0" timeOffset="99971.34">10347 16681 21423 0,'0'0'944'0,"0"0"208"0,0 0-928 0,8-2-224 0,-8 2 0 0,10-3 0 0,0-2 1344 0,-2 1 208 0,6 0 48 0,-4 1 16 0,-3-5-928 0,3 2-192 0,-3-1-48 0,3 3 0 0,-2-2-320 0,-4 1-128 0,3-2 0 0,-4-3 0 0,1 2 128 0,-4 8-128 0,6-11 0 0,-5 2 0 0,2-1 640 0,-3-1 16 0,0 11 16 0,0-14 0 0,0 3 544 0,0 0 96 0,-4 1 32 0,0 0 0 0,2-1-464 0,-3 1-96 16,-1-1-16-16,-1 2 0 0,-1 1-320 0,-2 1-64 15,0 1 0-15,-1-2-16 0,-2 2-128 0,-1 1-32 16,2 2 0-16,-4 0 0 15,1 2-80-15,2-2 0 0,-2 3-128 0,-2-1 192 0,2 2-192 0,-1 2 0 16,1 1 0-16,2-1 0 0,-1 5-176 0,0-2 176 16,3 1-160-16,-3 4 160 0,4 0-192 0,-1 3 192 15,0 3-208-15,1 1 80 0,0 3 128 0,6 0-192 16,-3 0 192-16,4 2-192 0,0 0 192 0,2 0-208 16,1 1 80-16,0-3 128 0,4-2-160 0,-1 0 160 15,1-4 0-15,2 0-144 16,-1-2 144-16,1 1 0 0,2-3 0 0,1-4 0 0,-1 0 192 15,3-4-16-15,-1 1-16 0,1-2 0 0,-1-2 96 0,1-2 0 16,2 2 16-16,-2-4 0 0,3-2-96 0,-3-1-32 16,5-1 0-16,-5 1 0 0,0-3-16 0,-1-1 0 15,-3 0 0-15,1 1 0 0,-2-1 0 0,-3 0-128 16,1-1 192-16,-1-3-64 0,-2 4-128 0,-1-3 192 16,-1 1-192-16,-2-1 192 0,3 14-192 0,-2-8 160 0,2 8-160 0,0 0 160 15,0 0-160-15,0 0 0 16,0 0 0-16,0 0 0 0,0 0-176 0,0 0 48 15,0 0 0-15,0 0 0 0,0 0 0 0,0 0 0 16,-5 7 0-16,1 4 0 0,4 3 128 16,0 3-208-16,0 0 80 0,1 2 128 0,2 2-144 15,0 1 144-15,1 3 0 0,0 1 0 0,-1 3 0 0,1-2 0 16,-1 1 0-16,0 0 0 0,-2-1 0 0,2 1 192 16,-3 1-16-16,0-5-16 0,0 1 16 0,0-1 0 0,0-3 0 0,-4 3 0 15,2-2 80-15,1-1 0 0,-2 0 16 16,3-2 0-16,-1 0 32 0,-2-2 0 0,0 4 0 0,3-3 0 0,0-1-112 15,-1 3 0-15,-2 1-16 0,3-3 0 0,0 0-176 16,-2-4 0-16,0 3 0 0,2-3 128 16,-2 0-128-16,2-3 0 0,2 0 0 0,-2-2 0 0,-2 1 0 15,2-10 128-15,0 8-128 0,0-8 0 16,0 8 128-16,0-8-128 0,0 0 0 0,0 0 128 16,0 0-288-16,0 0-64 0,0 0-16 0,0 0 0 0,0 0-1232 15,0 0-240-15,0 0-48 0,0 0-16 16,6-8-1680-16,0-10-352 0</inkml:trace>
  <inkml:trace contextRef="#ctx0" brushRef="#br0" timeOffset="104349.22">10864 16740 17503 0,'-14'3'1552'0,"5"1"-1232"0,-3 0-320 0,-1-2 0 15,2 3 2304-15,0 1 384 0,-1 1 96 0,0 3 16 0,1 1-1968 0,2-1-400 0,-2 4-80 0,-1-3-16 0,4 2-336 0,0-4-160 0,5 4 16 0,-1-3 0 0,4-10-112 0,0 11 0 0,0-1-16 0,0-10 0 0,6 11 112 0,-1-3 32 0,5 1 0 0,0-1 0 0,1-2 592 0,2-2 128 0,2 2 32 0,2-3 0 0,2-1 416 0,0-2 96 0,2 0 16 0,0-5 0 0,1-1-336 16,2-2-64-16,-6-2-16 0,2-1 0 0,-2-2-368 0,-1-2-80 0,-3-2-16 0,-1 1 0 0,-1 0-96 0,-3-4-32 0,-1-1 0 0,-5 0 0 15,1 1-16-15,-3-3-128 0,-2-4 192 0,-3 3-64 16,1-1 64-16,-5 1 0 0,-1-1 0 0,-1 1 0 16,2 0 192-16,-2 6 32 0,-1 1 16 0,2 3 0 15,0 3-176-15,-1 1-16 16,3 3-16-16,-3 3 0 0,0 4-224 0,-1 4-256 16,0 2 48-16,0 1 16 0,1 7-144 0,0-2-32 0,0 4 0 0,2 3 0 15,-2-2 112-15,4-3 32 0,2 2 0 0,1-2 0 16,3 1-1920-16,0-4-384 15,2 0-80-15,-1-3-11664 0</inkml:trace>
  <inkml:trace contextRef="#ctx0" brushRef="#br0" timeOffset="104744.31">11358 16279 25279 0,'0'0'1120'0,"0"0"224"0,0 0-1072 0,-9 3-272 16,9-3 0-16,-8 8 0 15,0-2 1216-15,1 1 192 0,1-1 48 0,6-6 0 0,-5 9-944 0,-1 1-192 16,-2 0-48-16,2 1 0 0,-1-1-272 0,-1-1 0 16,2 2 128-16,-1 3-128 0,0 1 0 0,-5 2 0 0,3 0 0 0,-5 4 0 15,3 4 0-15,-2-1 128 0,-1 4 0 0,-1 1-128 16,2 3 448-16,2 2-32 0,-3 2 0 0,-1 2 0 15,4 2 192-15,-2 0 32 0,2 1 16 0,-3 5 0 16,1 2-144-16,-1 1-16 0,1 0-16 0,0-2 0 16,0 1-48-16,3-3-16 0,-1-3 0 0,4-4 0 15,-3 1-176-15,2 0-48 0,2-5 0 0,1 0 0 16,-1-4-192-16,0 1 0 16,1-3 0-16,-3-5 0 0,0-2 0 0,3-5-208 15,-1 1 16-15,2-3 0 16,2-4-512-16,2-3-80 0,0-7-32 0,0 0 0 0,0 0-2000 0,0 0-384 0,6-10-96 0</inkml:trace>
  <inkml:trace contextRef="#ctx0" brushRef="#br0" timeOffset="105070.72">11214 17170 13823 0,'-7'9'1216'0,"-3"-1"-960"0,3 2-256 0,-1 1 0 15,2 0 4000-15,-1 0 752 0,-1 1 160 0,2 2 16 16,2-2-3872-16,-1 1-784 0,3 1-144 0,0-1-128 31,2 1 0-31,2-3 0 0,0 4-192 0,2-4 192 0,1 1-192 0,1-1 192 0,-1 0-192 0,1-3 192 16,4 1 0-16,-2-2 0 16,-1-4 192-16,-7-3-64 0,10 4 640 0,0 0 112 0,-2-3 16 0,2-1 16 15,0-1 32-15,-10 1 0 0,11-6 0 0,0-2 0 16,0-3-352-16,-1 1-64 0,0-3-16 0,1-2 0 15,-4-2-320-15,-1 0-192 0,-2-2 192 16,0 2-192-16,-4-1 0 0,-4 0 0 0,-3-1 0 0,-1 0 0 31,1 2-240-31,-3 0-96 0,-4 2-32 0,3 2 0 0,-2 2-208 0,2-2-64 0,-3 2 0 0,4 1 0 16,-1 3-720-16,2 0-160 0,-2 3-16 0,-1 0-8448 31,0 1-1664-31</inkml:trace>
  <inkml:trace contextRef="#ctx0" brushRef="#br0" timeOffset="105490.78">10924 16508 10655 0,'0'0'464'0,"0"0"112"0,0 0-576 0,0 0 0 0,-10 5 0 0,10-5 0 0,0 0 2016 0,0 0 288 0,0 0 64 0,0 0 16 0,-7 7-1168 0,7-7-256 0,-8 6-32 0,8-6-16 0,-7 5-544 0,-3-2-112 0,0 3-32 0,3-2 0 0,-3 4 80 0,2-2 16 0,-3-1 0 0,1 1 0 0,-1 0-128 0,2 1 0 0,5-1-16 0,0 2 0 0,4-8-176 0,-4 8-256 15,4-8 64-15,1 14-7136 16,3 2-1440-16</inkml:trace>
  <inkml:trace contextRef="#ctx0" brushRef="#br0" timeOffset="106152.87">11817 16749 14735 0,'0'0'1312'0,"0"0"-1056"0,-12 2-256 0,5 0 0 16,7-2 3776-16,-8 4 704 0,8-4 144 0,0 0 32 16,-7 3-3280-16,7-3-656 0,0 0-128 0,0 0-16 15,0 0-416-15,0 0-160 0,0 0 128 0,0 0-128 16,-7 0 0-16,7 0 0 0,0 0-192 0,0 0 192 15,-10-2-224-15,2 1 80 0,8 1 16 0,-9 0 0 16,-1 0 128-16,10 0 0 0,-11-4 0 0,11 4 128 16,0 0 64-16,-11-2 32 0,1 0 0 15,10 2 0-15,0 0 80 0,-10-3 16 0,10 3 0 0,0 0 0 16,-9-3-192-16,9 3-128 0,0 0 192 0,0 0-192 0,-9-3 160 0,9 3-160 16,0 0 128-16,0 0-128 0,0 0 240 0,-10 0-48 15,10 0 0-15,0 0 0 0,0 0-64 16,0 0-128-16,0 0 176 0,0 0-176 15,-8 3 128-15,8-3-128 0,0 0 0 0,-7 10 0 16,3-3 0-16,1 3 128 0,-1-2-128 0,0 3 0 0,2-1 160 0,-2 3-160 0,0 2 128 0,1 2-128 31,0 1 128-31,0 3-128 0,1 0 0 0,0 0 128 16,2 0-128-16,2 4 0 0,0-2 0 0,1-1 0 16,3-1 192-16,-1 2 16 0,1-1 0 0,2-2 0 15,2-4 256-15,1 0 48 0,1 1 16 0,0-2 0 0,2-2-48 16,-1-1-16-16,5-1 0 0,-4-2 0 0,4 1-224 0,-1-2-48 0,0-2-16 0,1-1 0 15,0-2-176-15,-4 1-256 16,2-1 64-16,-5-2 16 16,0 1-2064-16,2-2-432 0,-2-2-80 0,0-3 0 15,0-1-1008-15,-4-5-192 0</inkml:trace>
  <inkml:trace contextRef="#ctx0" brushRef="#br0" timeOffset="106701.6">12174 16715 13823 0,'0'0'608'0,"-6"7"128"0,-2 1-592 0,5-2-144 0,-1 4 0 0,1 1 0 0,0 0 5248 0,3 2 1008 0,-3 5 208 0,2-1 32 0,-3 1-5168 0,2 3-1040 0,1 4-288 0,-2-1 0 0,0 1 0 0,3 2 0 0,-4 1 0 0,0 0-192 0,2 1 192 0,1-2-144 0,-2-5 144 0,3 1-128 0,0-2 320 0,3-3 64 0,-3-2 0 0,3-3 16 0,1 0 288 0,0 1 48 0,2-4 16 0,-3-3 0 16,5-2-80-16,-2 0-16 0,-6-5 0 0,9 1 0 15,0 1-176-15,-1-4-32 0,2-2-16 0,-3 1 0 16,0-4-144-16,1 0-32 0,2-3 0 0,-4-1 0 16,1-4-128-16,0 2 0 0,1-4 0 0,-2-2 0 15,4-2 0-15,-3 1 0 0,3-5-176 0,-1 4 176 16,2 0-288-16,-2 1 32 0,1 6 0 0,0 0 0 15,-3 3 0-15,3 0 0 0,-1 1 0 0,-3 4 0 0,-6 6 0 16,0 0 0-16,10-1 0 0,-10 1 0 0,9 0-16 0,-9 0 0 16,9 5 0-16,1 5 0 0,-2-1 128 0,1 3 144 15,0 2-208-15,1 3 80 0,-3 1 128 0,3-2 0 16,0 0-144-16,-2 0 144 0,5 2 0 0,-2-2 0 16,2-4 0-16,2 2 128 0,0-1 32 0,-2-2 0 15,2 2 0-15,1-5 0 0,-1 2 192 0,-2-4 32 16,5-1 16-16,-4 1 0 0,0-2 48 0,1-3 0 15,-2 2 0-15,1-3 0 0,0 0-80 0,-3-4-16 0,3 0 0 16,-4-2 0-16,1-4 16 0,-1-1 0 0,-3 0 0 0,0-2 0 16,-3-1-176-16,2-3-48 0,-2-1 0 0,-2-7 0 15,0-3-144-15,-4-4 160 0,0-5-160 0,-2-1 160 16,-2-2-160-16,-1-1-224 0,-1 5 48 16,-2 0 16-1,3 2-2208-15,2 3-432 0,-1-1-80 0</inkml:trace>
  <inkml:trace contextRef="#ctx0" brushRef="#br0" timeOffset="118625.62">13569 14602 15663 0,'0'0'688'0,"0"0"144"0,0 0-656 0,0 0-176 16,0 0 0-16,0 10 0 0,3 1 2816 0,1 3 544 0,0-1 96 0,2 5 32 0,-1 3-2464 0,1 3-480 0,1 7-96 0,-1-2-32 0,2 6-288 0,-1-1-128 0,-1 5 128 0,2 3-128 0,-1 0 0 0,-1 3 0 0,2 5 128 0,-2 1-128 0,-1 2 0 0,-2 4 0 0,1 2 0 0,-2 1 0 0,1 2 192 0,-2 4 16 0,-1 1 0 0,-1 3 0 0,-2 3 112 0,0 3 0 0,-1-1 16 0,0 4 0 0,-2-2 96 0,-1 3 16 0,-1 1 0 16,-1-1 0-16,1-3 112 0,-2-1 16 0,1 1 16 0,0-2 0 0,-1-7-96 0,3-1-32 0,-1-7 0 0,2-5 0 0,0-2-224 0,1-4-48 0,3-1-16 15,-2-2 0-15,0-5-176 0,3-2 0 0,-1-6 0 16,-2-3 0-1,4 2-320-15,0-8-128 0,0-6-48 0,0-2 0 16,0-5-2064-16,0-11-400 0,0 0-96 0,0 0-10000 0</inkml:trace>
  <inkml:trace contextRef="#ctx0" brushRef="#br0" timeOffset="120906.62">13669 14531 6447 0,'0'0'576'0,"-6"-7"-576"0,3-3 0 0,-1 3 0 0,4 7 2752 0,-4-13 448 0,2 5 96 0,0-2 16 0,2 10-1952 0,-2-11-384 0,2 11-80 0,-4-10 0 0,4 10-416 0,-3-7-80 0,3 7-16 0,0 0 0 0,0 0-208 0,0 0-48 0,0 0-128 0,0 0 192 0,0 0-192 0,0 0 0 0,0 0 0 0,0 0 0 0,11 0 256 0,-1 1 0 0,3 1 0 0,1 2 0 0,0-2 224 0,1 0 48 0,2 1 16 16,0 0 0-16,4 1-16 0,4-3 0 0,-1 1 0 0,1-1 0 0,3 2-208 0,3-3-32 0,0 0-16 0,-3 2 0 0,2 0-48 0,0-2-16 0,1 0 0 0,1 0 0 0,0 0 0 0,2 0 0 0,2 0 0 0,2 0 0 16,0 0 64-16,4-2 16 0,2 0 0 0,-1-1 0 15,3 0 48-15,-1-1 16 0,1-1 0 16,-1-1 0-16,0 0-128 0,1 2-32 15,-1 1 0-15,5 1 0 0,1 0-192 0,4-2 176 16,0 0-176-16,0-2 160 0,-2 1-160 0,-2 3 192 0,2-2-192 16,-4 3 192-16,3-1 0 0,1-2 0 0,2 0 0 0,0 1 0 15,-1-4 160-15,-2 4 32 16,-3-1 16-16,3-2 0 0,-3 2 0 0,0 0 0 16,3 1 0-16,-3-1 0 0,4 0-176 0,0-2-32 15,-4 3-16-15,0-2 0 0,-1-1-176 0,-3-1 160 0,1 2-160 0,-1-1 160 16,1-1-160-16,-1 1 0 15,1-2 0-15,-1 1 128 0,4 0-128 0,-5 1 0 0,-2-1 0 16,-2 2 0-16,1-1 0 0,-1 3 0 0,1-1 0 0,-2 0 0 16,-1 1 0-16,0 3 0 0,1 0 0 0,-1 0 0 0,0 3 0 15,0 0 0-15,0-2 0 0,-2 3 0 16,-2-2 0-16,-2-1 0 0,3 3 0 0,-3-2 0 16,0 2 0-16,0-3 0 0,2 2 0 0,-2-1 0 15,1-2 0-15,0-2 0 0,2 2 0 0,-3-4 0 16,-2 4 0-16,-1-2 0 0,-5 2 0 0,1 0 0 15,-1 0 0-15,0-2 0 0,-2 2 0 0,-2-3 0 16,-2 3 0-16,2-3 0 0,-2 3 0 0,-1-3 0 16,2 3 0-16,-2-4 0 0,3 4 0 0,-2-4 0 0,-1 2-176 15,0 1 48-15,2-2 0 0,-2 2 0 0,-2-3 128 16,1 2 0-16,2 1-144 0,-1-2 144 0,1 3 0 0,-1-4 0 16,1 2 0-16,-2 1 0 0,-1-2-192 0,0 2 192 15,-2 1-192-15,1-2 192 0,-3 2-416 16,0 0 32-16,1 0 16 0,-3-2 0 0,1 2 48 0,-1-2 0 15,-1 2 0-15,2 0 0 0,-3-1 320 0,-7 1-144 16,11 0 144-16,-3-3 0 0,-8 3 0 0,7 0 0 16,-7 0 0-16,8-1 0 0,-8 1 0 0,0 0 0 15,0 0 0-15,8 0 0 0,-8 0 0 0,0 0 0 16,0 0 0-16,0 0 0 0,0 0-128 0,10 1 128 0,-10-1-192 16,0 0 192-16,7 4 0 0,-7-4 0 0,5 6 0 15,1-1 0-15,-2 5-144 0,-2-3 144 0,2 3-208 16,-3-3 80-16,3 3 128 0,-2 1 0 0,2 3 0 0,-4-1 0 15,1 2 0-15,2 2-128 0,-1 0 128 16,-1 1 0-16,2 0-128 0,-2-1 128 0,2 4-128 0,-2 0 128 16,-1 4-192-16,2-5 64 0,-2 5 0 0,1-2 0 15,2 0 128-15,-3 1 0 0,0 1 0 0,0-1-128 16,0 3 128-16,0 2 0 0,0-1 0 0,-3 3 0 16,3-1 0-16,-1 0-128 0,1 2 128 0,-2 2 0 15,2-2 0-15,-1 2 0 0,-2-2 0 0,3 3 0 16,0-1 0-16,-1 1 0 0,1 0 0 0,0 0 0 0,0 0 0 0,0 0 0 15,1-1 0-15,-1-2 0 0,4 0 0 0,-2-1 128 16,-1 1-128-16,2 0 0 0,1-2 0 0,-3-1 144 16,5-1-144-16,-4-1 0 0,0 1 256 15,0-1-64-15,-1 2-16 0,-1-1 0 0,0 0 16 0,0 0 0 16,0-1 0-16,0 2 0 0,0-1-192 0,0 0 128 16,-1 0-128-16,-1 1 128 0,2-2-128 0,-2 1 0 15,0 0 0-15,1-1 0 0,-2-1 0 0,1 1 0 16,1 1 0-16,-3-4 0 0,1 0-128 0,2-2 128 0,-2 5 0 0,-1-2 0 15,0 0 0-15,-1-1 0 16,2 1 0-16,-1-2 0 0,3-1 0 0,-3 3 0 16,0-2 0-16,-1-1 0 0,2 2 0 0,-1-3 0 0,0 1 0 0,1-1 0 15,-1-1 0-15,3 1 0 0,-2 0 0 0,0-4 0 16,0 1 0-16,2-1 0 16,1 0 0-16,-3-2 0 0,3-2 0 0,-1 1 0 15,1 1 0-15,-2-2 0 0,2 1 0 0,0-2 0 16,0 1 0-16,0-2 0 0,-4 2 0 0,4-2 0 15,0-1 128-15,-1-2-128 0,-2 2 0 0,3 1 0 0,0-11 144 0,-2 10-144 16,1 4 0-16,1-3 128 16,-3 0-128-16,2 1 0 0,1-1 0 0,-2 0 0 0,2-1 0 0,0 1 128 0,0 2-128 15,0-2 0-15,0 3 0 0,0 1 128 0,0-2-128 0,0 1 0 16,0 1 0 0,0-2 0-16,0 1 0 0,0-3 0 0,0-2 0 0,2 0 0 15,-2 1 0-15,1-3 0 0,-1-7 0 0,3 10 0 16,-3-10 0-16,0 7 192 0,3 0-64 0,-3-7 0 15,4 7 128-15,-4-7 48 0,2 10 0 0,-2-10 0 16,2 7-64-16,-2-7-16 0,0 8 0 0,0-8 0 16,0 0-224-16,0 0 176 0,0 7-176 0,0-7 160 0,0 0-160 0,0 0 160 15,-2 7-160-15,2-7 160 0,0 0-160 0,0 0 0 16,0 0 0-16,-6 9 128 0,6-9-128 0,-3 5 160 0,3-5-160 0,-6 6 160 16,6-6 0-16,-4 7 0 0,0 1 0 0,4-8 0 15,-7 7 80-15,3-1 16 0,4-6 0 0,-6 8 0 16,1-2-80-16,5-6-16 15,-9 7 0-15,4 1 0 0,5-8-32 0,-9 6-128 16,1-3 192-16,1 2-64 0,0 0 0 0,-3-1 0 16,2-3 0-16,-1 3 0 0,-3-2-128 0,-1-2 192 15,2 1-192-15,-3-1 192 0,1 0-48 0,-1-1 0 16,-3 1 0-16,1 0 0 0,0 0-144 0,-1-2 128 0,0 2-128 0,2 0 128 0,-2-1-128 0,2-2 0 31,-2-1 0-31,0 3 0 0,-1-1 0 0,1 2 0 0,-1-3 0 0,-3 2 0 16,1 1 0-16,2 0 0 0,-4-2 0 0,-2 0 0 0,3 0 0 0,-3 1 128 15,2-2-128-15,-5 3 0 0,0-3 128 0,-5 3-128 16,1 0 0-16,-1-2 128 0,1 0-128 0,-1 2 0 16,0 0 0-16,1 0 0 15,-4-3 0-15,3 2 0 0,-2 1 0 0,-1-2 0 0,2 0 0 0,-1 0 0 0,-3 1 0 0,1-2 0 16,-2 3 0 0,-1-3 0-16,-3 1 128 0,4-1-128 15,0 0 0-15,2 3 0 0,1 3 0 0,-4-3 0 16,3 0 0-16,0 0 0 0,0 0 0 0,-2 0 0 15,-4 0 0-15,3 1 0 0,-3-1 0 0,1 0 0 16,2 2 192-16,0 0-64 0,1 0 0 0,-2-1 0 16,0 3-128-16,2 0 128 0,0-1-128 0,-1 2 128 15,-3-3-128-15,0 0 0 0,0-1 0 0,1 2 0 0,-1 0 0 0,2-3 0 0,2 0 0 0,0 0 0 32,3 0 0-32,-3 0 0 0,3 0 0 0,-1 0 0 0,2-2 0 0,0 1 128 15,-2-2-128-15,2 0 128 0,-2-1 0 0,0 0 0 16,2 0 0-16,0 1 0 0,2-1-128 0,1-2 0 15,0 2 144-15,2 1-144 0,-2-1 0 16,-1 0 0-16,1 1 0 0,1-1 0 0,0-1 0 0,-2 4 0 16,-1-3 0-16,1 4 0 0,-4 0 0 0,4 0 0 15,-2 0 0-15,2 0 0 0,-1 4 0 0,1-3 128 16,0 1-128-16,1 2 128 0,-1 0-128 0,0 2 0 16,2-2 0-16,-2-3 0 0,1 4 0 0,-1-2-192 15,0-1 192-15,-2 1-192 0,2 0 32 0,-3-3 0 0,1 1 0 0,2-1 0 16,0 2 160-16,-2-2 0 0,2 0 0 0,-3 4-128 15,1-4 128-15,-2 0 0 0,2 1-144 16,-2-1 144-16,-2 3-384 0,-7-3-16 0,-3 0 0 0,-3 0 0 31,-4 4-2800-31,-4 2-576 0</inkml:trace>
  <inkml:trace contextRef="#ctx0" brushRef="#br0" timeOffset="136750.71">12160 12730 9215 0,'-2'-15'816'0,"-2"1"-656"15,0 3-160-15,3-2 0 0,-1 2 3328 0,-2 0 640 0,4 1 128 0,-4 0 32 0,4 10-2112 0,-2-11-416 0,2 11-96 0,-4-10-16 0,1 5-576 0,3 5-112 0,0 0-32 0,-8-6 0 0,8 6-128 0,-10-6-48 0,10 6 0 0,0 0 0 0,0 0-240 0,-7 0-48 0,7 0-16 0,0 0 0 0,0 0-288 0,-6 10 0 0,5 3 0 16,-2 5 0-16,6 0 0 0,-2 7-144 0,5 6 16 0,0 4 0 0,2-1 128 0,-1 2 0 0,0 4 0 0,1 2 0 16,0 5 0-16,0-2 0 0,-3 0 0 0,1-2 0 0,-3 2 0 0,5-4 0 0,-2-4 0 0,1-3 0 0,1-6 0 0,1-3 0 0,-1-4 0 0,2-2 0 15,-3-4-384 1,3-5-128-16,-2-1-48 0,2-5 0 0,0-4-2432 15,0-6-480-15</inkml:trace>
  <inkml:trace contextRef="#ctx0" brushRef="#br0" timeOffset="137041.6">12608 12257 6447 0,'0'0'576'0,"0"0"-576"0,0 0 0 0,-8-7 0 16,8 7 4544-16,0 0 816 16,0 0 144-16,-12 4 48 0,5 2-4192 0,-2 2-832 0,0 3-160 0,2 2-48 15,0 8-320-15,-1 0 0 0,1 5 0 0,0 5-192 16,-3-1 192-16,4 5 0 16,2-2-144-16,-2 4 144 0,2 2 0 0,3 0 128 0,-2 3 0 0,3 2 0 0,0-2 192 0,0 0 16 15,0-3 16-15,3 2 0 16,0-2-64-16,1-3-16 0,0 1 0 0,0-5 0 15,3-4-128-15,-1 0-16 0,1-1-128 0,1-2 192 0,-2-3-192 0,0 2 176 16,-1-4-176 0,1-3 160-1,-2-2-496-15,0-4-112 0,-2 0 0 0,-1-1-16 16,-1-10-880-16,0 0-192 0,0 0-16 0</inkml:trace>
  <inkml:trace contextRef="#ctx0" brushRef="#br0" timeOffset="137995.66">12137 12985 31903 0,'0'0'1408'0,"0"0"304"0,12-7-1376 0,1 0-336 16,4-1 0-16,0 2 0 0,4 1 896 0,2 1 96 0,3-2 32 0,1 3 0 15,1-1-624-15,4 0-112 16,-1 2-32-16,-3-2 0 0,-1 0-256 0,-5 1 0 0,2-1 128 0,-6 0-128 0,3-2 0 0,-4 1-224 15,2-1 32-15,-6 2 16 32,1-3-288-32,-1-2-64 0,-2 5-16 0,0-3 0 0,-1 0 256 0,-2 3 48 15,-8 4 16-15,7-6 0 0,-7 6 224 0,6-5 0 16,-6 5 0-16,0 0 0 0,7-3 0 0,-7 3 0 16,0 0 0-16,0 0 0 0,10-4 0 0,-10 4 0 15,9-3 0-15,1 3 0 0,0 3 144 0,1-3-16 0,0-3-128 16,5 3 192-16,1 0 208 0,1-2 48 0,6 1 0 0,1-3 0 0,2-2-32 31,2 1 0-31,-1-4 0 0,-1 2 0 16,-2-2-96-16,-3 0-32 0,-1-1 0 0,-4-1 0 0,1 1-96 0,-4-1-32 0,-1-3 0 0,-3 3 0 15,1 0 16-15,-3-2 0 0,-5 0 0 0,0 2 0 16,-3 0-16-16,-3-2 0 0,-2 2 0 0,-3-3 0 16,-1 7-160-16,-1-1-144 0,-3 2 144 0,-2 5-208 31,0 1-368-31,-2 1-80 0,-3 3-16 0,2 2 0 0,-5 4 240 0,2 1 48 0,2 0 16 0,-2 4 0 15,4 2 224-15,2 3 144 0,2 1-192 0,2-3 192 16,4 3-128-16,0-1 128 0,7-2 0 0,0-1 0 0,4 0 0 16,3 1 0-16,3-4 192 0,4 0-48 0,1 1 16 15,2-4 0-15,5-2 0 0,-1 1 0 0,-2-2-160 16,4-5 192-16,0 1-192 0,1-4 192 0,1 0-400 16,0 0-80-16,-3-4-16 0,1 1 0 15,0-1-688-15,0-2-144 0,-3 1-16 0,1-4-16 16,0 1-48-16,-2 0-16 0,0-1 0 0,3-1 0 15,3-1-144-15,2-3-32 0,1-1 0 16,1-2 0-16,-1-2-32 0,-1 0-16 0,0 1 0 0,-5-2 0 16,1 2 448-16,-4 0 96 0,-2-1 16 0,-2 3 0 0,-4 0 896 0,-1 1 224 15,-3 1 32-15,-1 1 0 0,-2-1 896 0,-4 3 192 16,0 4 48-16,0 7 0 0,-4-7 144 0,4 7 48 0,-10-7 0 0,2 6 0 16,-5 2-960-16,2 2-192 0,-2 4-48 15,-4 3 0-15,-1-1-384 0,0 3 0 0,0-1-192 0,-2 0 192 16,1 3 0-16,2-1 0 0,4 2 144 0,-1-2-16 15,3 5 416-15,1-4 96 0,7 4 0 0,-1-5 16 16,4 2 16-16,0-5 0 16,4 1 0-16,-2-4 0 0,3 1 0 0,4-2 0 0,-1 1 0 0,0-4 0 15,1 0 32-15,3-3 0 0,3 0 0 0,-1-2 0 16,-3 1-96-16,3-6-16 0,-2 2 0 0,1-3 0 0,-2 0-256 16,2-1-48-16,-2-2-16 0,-1 0 0 15,-2-1-144-15,2-1-128 0,-4-1 144 0,-2 0-144 16,1 0 0-16,0 1-192 0,-4-2 16 0,3 1 0 15,-2 3-64-15,-1 1-16 0,-1 10 0 0,0 0 0 0,3-7 128 0,-3 7 128 16,0 0-208-16,0 0 80 0,10-2-96 0,-10 2-16 16,11 2 0-16,-1 4 0 0,1 3-16 0,0-2 0 15,0 6 0-15,2-5 0 0,1 2 128 0,-1 0 128 16,2 1-208-16,0-4 80 0,2 1 128 0,-1-2-192 16,0 1 192-16,1-3-192 15,3-4-240-15,-3 0-48 0,0 0-16 0,-2-1 0 16,-2-3-224-16,-2-2-48 0,-1-4-16 0,-2-1 0 15,-1-3-1936-15,-3-4-384 0</inkml:trace>
  <inkml:trace contextRef="#ctx0" brushRef="#br0" timeOffset="138219.2">13968 11983 28559 0,'0'0'2544'16,"-11"2"-2032"-16,11-2-512 0,-7 6 0 0,3 2 1648 0,1 3 224 0,3 0 48 0,0 6 16 0,0 4-1664 0,3 3-272 0,-2 3-176 0,2 5 32 0,0 4 144 0,1 2 0 0,2 0 0 0,-1 4-128 0,1-3 128 0,0 2 0 0,-1-2 0 0,1-3 0 0,2 1 0 0,-1-5 0 0,0-1 0 0,3-2 0 0,0-2-320 0,0-3 0 0,1-3 16 0,0-2 0 31,0-2-528-31,1-4-128 0,-1 1 0 0,-3-3-16 15,-1-5-2400-15,-7-6-464 0</inkml:trace>
  <inkml:trace contextRef="#ctx0" brushRef="#br0" timeOffset="138391.97">13775 12370 23039 0,'0'0'2048'0,"0"0"-1648"15,15-8-400-15,4 2 0 0,10 2 3600 0,3 1 640 0,5-2 128 0,2-1 32 16,0-2-3376-16,7 2-688 0,3-1-128 0,2-1-16 15,2 2-192-15,-1-4 0 16,3 3 0-16,-4-2 0 16,-2-3-3248-16,-8-3-720 0</inkml:trace>
  <inkml:trace contextRef="#ctx0" brushRef="#br0" timeOffset="139293.91">11629 14056 11055 0,'0'0'976'0,"0"0"-784"0,0 0-192 0,0 0 0 0,-2 8 3856 0,2 5 736 0,2-1 144 0,2 1 16 0,3 5-3536 0,1 0-704 0,-1 3-128 0,3-1-48 0,0 2-208 0,-3-3-128 0,1 2 128 0,-2-4-128 0,-1-1 0 0,0 0 144 0,-2-5-144 0,-1-1 0 0,1-2 240 0,-3-8-64 0,0 0-16 0,0 0 0 0,0 0 480 0,0 0 112 0,0 0 16 0,-1-10 0 16,-3-4 48-16,1 0 16 0,0-7 0 0,-1-1 0 16,1-6-832-16,-3 1-320 0,1-2 0 0,-1-2 16 31,-2-3-96-31,-2-2-32 0,3 2 0 0,1 2 0 0,2 0 688 0,0 5 144 0,1 5 32 0,3 2 0 15,2 3-1136-15,-1 5-240 0,2 2-32 0,-3 10-16 16,5-10 1296-16,-5 10 256 0,7-5 48 0,2 0 16 16,-2 1-96-16,4 3-16 0,0 2 0 0,-1 2 0 0,1 3-320 0,3-1-64 15,-1 1 0-15,4 1-128 0,2 1 144 0,-2-1-144 16,4 1 0-16,-3 0 144 0,3-3-144 0,3 1 0 16,-3 0 144-16,-1-4-144 0,-1 1 0 0,-2-3 144 15,-1 0-144-15,-1-3 0 0,-2 3 384 0,0-7-16 0,0 3-16 16,-3-3 0-1,1 0 32-15,-4 0 16 0,3-3 0 0,-4-4 0 0,-2 3-160 0,0-2-48 16,-1-1 0-16,0-1 0 0,-2 1-336 0,-5-4-80 16,1 5-16-16,-3-2 0 15,-2 2-448-15,1 2-80 0,-3 1-32 0,-3 2 0 0,1 2-112 16,-2 5-32-16,0 2 0 0,1 2 0 0,-2 0 544 0,1 5 96 0,1 2 32 0,1 1 0 16,-1 0 272-16,2 5 0 15,4-2-128-15,3 5 128 0,2 1 0 0,2 0 272 0,6-1-48 0,-1 1-16 0,5-2 96 16,-1 0 16-16,5 0 0 0,-2-1 0 15,4-1 128-15,3-5 48 0,0-4 0 0,3 1 0 16,2-2-176-16,0-3-48 16,1-1 0-16,0-2 0 0,-1-2-144 0,1-4-128 15,-1 1 192-15,-3-4-192 0,1-5-1408 0,2-3-400 16,-1-4-80-16,-5-4-7840 0,1 1-1552 0</inkml:trace>
  <inkml:trace contextRef="#ctx0" brushRef="#br0" timeOffset="139656.13">12581 13401 13823 0,'0'0'608'0,"0"0"128"0,0 0-592 0,6 9-144 0,0 1 0 0,-1-2 0 0,2 3 3792 0,-1-1 736 0,0-1 144 0,-1-1 16 0,2 0-3152 0,-3 2-640 0,3-2-128 0,-7-8-32 0,3 9-464 0,-3-9-80 0,4 10-32 0,-4-10 0 0,0 0 0 0,0 0 0 0,0 10 0 0,0-10 0 0,0 0 96 0,-7 5 0 0,7-5 16 0,-14 0 0 0,3 0-144 0,-3 0-128 0,3-1 192 0,-2-2-192 0,2 2 0 16,-3-1 0-16,1 2-240 0,1 0 80 0,-1 2-16 16,2 2 0-16,1 1 0 0,-1-2 0 0,4 4 16 0,0 0 0 15,-1 3 0-15,0 1 0 0,0 2 32 0,3-2 0 16,0 4 0-16,4 1 0 0,1-1 128 0,0 2-160 16,4-2 160-16,-1 1-160 0,5 1 288 0,-1-5 64 15,3 2 16-15,0-1 0 0,1-2 112 0,0-1 32 16,3 1 0-16,3-5 0 0,0 2-96 0,0-5 0 15,2 1-16-15,-2-1 0 0,4-2-112 0,0-2 0 16,2-2-128-16,-5-2 192 16,3-5-592-16,0 1-128 0,0-6-32 0,0-2 0 15,1-2-2320-15,1-2-480 0,-2-2-96 0</inkml:trace>
  <inkml:trace contextRef="#ctx0" brushRef="#br0" timeOffset="139998.14">13083 13515 18431 0,'0'0'1632'0,"-6"7"-1312"0,2 1-320 0,1 3 0 15,1 1 3264-15,0 3 576 0,2 0 112 0,-1 1 16 16,1 2-2896-16,0-2-592 0,0-1-112 0,-3-1-32 16,3-3-336-16,0 2 144 0,-1-2-144 0,-1-4 0 15,2-7 128-15,0 0-128 0,-8 8 0 0,8-8 0 0,-10 2 176 0,10-2-32 16,-11-2 0-16,2-2 0 15,-1-4 416-15,2 1 80 0,1-3 0 0,-3 0 16 0,3-1 48 0,-1 0 16 16,1-2 0-16,1-2 0 0,1-2-400 0,-1 0-96 16,3-1-16-16,2 1 0 0,1-1-208 0,0 1 0 0,1-1 0 15,4 5 0-15,0 2-192 0,3-3 192 16,-1 3-192-16,3 1 192 0,-3 3-240 0,3 0 64 0,0-1 16 16,1 2 0-16,-1 1 16 0,1 0 0 15,0 4 0-15,-1-3 0 16,3 2-1552-16,-2 2-304 0,-1-1-64 0,1-2-16 15,0 3-1264-15,1 0-256 0,3 0-48 0,-15 0-16 0</inkml:trace>
  <inkml:trace contextRef="#ctx0" brushRef="#br0" timeOffset="140428.37">13285 13397 29999 0,'0'0'1328'0,"0"0"272"0,0 0-1280 0,-5 7-320 0,7 3 0 15,1 1 0-15,2 3 576 0,1 2 32 0,4-2 16 0,1 4 0 0,0-4-480 0,2 1-144 0,4 1 0 0,-2-2 0 0,-4-3 0 0,3 0-144 0,3-1-16 0,-4-5 0 0,-1-1-608 0,-3-2-112 0,-1-2-16 0,2-6-16 0,1-2 240 0,-2-5 48 0,3-2 16 0,-1-6-7472 0,3 0-1504 0</inkml:trace>
  <inkml:trace contextRef="#ctx0" brushRef="#br0" timeOffset="140578.44">13747 13156 25279 0,'-6'20'1120'0,"2"-2"224"0,0 7-1072 0,-1 3-272 0,-3 6 0 0,0 2 0 0,-3 6 1344 0,0 6 192 16,-2 1 64-16,-4 0 0 15,2 0-368-15,-2-1-64 0,-1-1-16 0,1-2 0 0,2-3-496 0,-2-4-96 16,4 0-32-16,-1-7 0 16,1-1-304-16,2-5-64 0,0-3-16 0,-3-1 0 0,3-3-16 15,-3-4-128-15,0-4 192 0,0-2-64 0,1-2-128 0,2-3-144 16,1-3 144-16,-1-3-208 16,1-3-672-1,3-6-128-15,3-1-16 0,0-2-16 0,5-6-1776 16,3-2-336-16,6-2-80 0</inkml:trace>
  <inkml:trace contextRef="#ctx0" brushRef="#br0" timeOffset="141004.94">14152 13043 10127 0,'-13'11'896'0,"-1"-5"-704"16,2 2-192-16,-4 1 0 0,1 3 4720 0,0 2 912 15,0 3 176-15,-3 4 32 0,4 0-4464 0,-4-2-896 16,4 0-176-16,0 2-48 0,1-2-256 0,2-2 160 16,-1-4-160-16,3-2 128 0,2-1-128 0,3-2 0 15,4-8-160-15,0 0 160 0,-3 7 0 0,3-7 128 0,0 0 16 0,0 0 0 16,4 6 432-16,-4-6 64 16,8 4 32-16,1 0 0 0,1-1-160 0,1 1-48 0,-1 0 0 0,0-2 0 15,-2 2-288-15,2-1-176 0,-3 1 192 0,1 0-192 16,0-1 0-16,0 4 0 0,-1 0 0 0,-1-1 0 15,-1-1 0-15,3 1 0 0,-5 2 0 0,1-1 0 16,2 0 0-16,-6 3 0 0,0-2 0 0,-1 1 0 16,-4 2 0-16,-2 3 0 0,-1-1 0 0,-3 1 0 15,-2 1 208-15,-2-2-64 0,-2 2-16 0,-3-4 0 16,2 5-128-16,-3-5 192 0,0 0-192 0,0-1 192 0,2 0-192 16,0-5 0-16,-2 1 0 0,4-5 0 15,4 2-192-15,0-3-128 0,2 0-32 0,1-7 0 16,3 3-400-16,0-3-80 0,4-2 0 0,0-3-16 15,6-2-384-15,3-3-80 0,3-1-16 0,4-3 0 16,8-1-592-16,3-2-128 0,5-2-32 0</inkml:trace>
  <inkml:trace contextRef="#ctx0" brushRef="#br0" timeOffset="141751">14589 12747 25103 0,'0'0'1104'0,"0"0"240"0,0 0-1072 0,0 0-272 0,0 0 0 0,0 0 0 16,0 10 1408-16,-3 1 240 16,2 6 32-16,-3 4 16 0,0 3-1056 0,-2 5-224 15,0 3-32-15,-1 5-16 0,-1 1-112 0,1-2 0 16,1 3-16-16,2-1 0 0,1-4 96 0,3 2 32 0,0-6 0 0,3 2 0 16,0-1-64-16,0-6-16 0,1-1 0 0,1-3 0 15,1-4 0-15,-2-2 0 0,2-1 0 0,-2-3 0 16,-1 0-128-16,0-1-32 0,-2-1 0 0,-1-9 0 0,-6 5-352 0,6-5-80 15,-9 3-16-15,-4-3 0 16,-1-6-1152-16,-1-2-256 0,-4 1-32 0,0-4-16 16,-1-3 528-16,1 1 96 0,-1-2 32 0,2-2 0 0,1-3 1584 0,3 2 320 15,7 3 64-15,4-2 16 0,2 1 224 0,2 1 32 16,6 2 16-16,4 2 0 0,0-1-480 0,5 3-80 16,1 1-32-16,1 1 0 0,3 1-144 15,0 2-16-15,0 0-16 0,0 1 0 0,0-1 128 16,3 2 16-16,-2 0 16 0,2 0 0 0,-6 2-272 15,-1 0-64-15,-3 0-16 0,-1 0 0 16,1 2-176-16,-5-4 160 0,0 4-160 0,-9-2 160 0,0 0-160 0,0 0 0 16,10-2-160-16,-10 2 160 0,0 0-448 15,0 0 0-15,0 0 0 0,0 0 0 16,0 0-384-16,0 0-80 0,0 0-16 0,0 0 0 16,-7 10 336-16,-3-3 64 0,3-1 16 0,-3-1 0 0,2 4 304 0,2-4 64 15,1 1 16-15,5-6 0 0,-6 8 128 0,0 2 176 16,2-4-48-16,4-6 0 0,-1 11 240 0,1-1 32 0,1-2 16 0,2-1 0 15,-3-7 224-15,7 10 32 0,1 0 16 0,-2-2 0 0,4-2-48 16,-2 1 0 0,0-3 0-16,0 3 0 0,1-2-64 0,-3-2 0 0,-6-3-16 0,7 6 0 15,1-2-112-15,-8-4-32 16,7 2 0-16,-7-2 0 0,0 0-192 0,0 0-32 16,0 0-16-16,0 0 0 0,0 0 16 0,0 0 0 15,10 0 0-15,-10 0 0 0,0 0-64 0,6-6-128 16,-6 6 192-16,4-11-64 0,-1 1-128 0,1-1 192 0,0 0-192 15,-1-2 192-15,1 3-192 0,-1 0 0 0,0 3 0 16,-3 7 0-16,6-8 0 0,-6 8 0 0,0 0 0 0,5-7 0 16,-5 7 0-16,0 0-192 0,0 0 64 0,0 0 128 15,11 0-128-15,-11 0 128 0,10 6 0 0,0-1 0 16,-3 1-176-16,1 2 48 0,2 3 0 0,-3-1 0 16,0-1 128-16,1-1 0 0,2 3 0 0,-1-4 0 15,1 3 0-15,1-3 0 0,0-3 0 0,-1 0 0 16,1-2-416-16,-1 2-48 15,-3-4-16-15,-7 0 0 0,10-6-800 0,-2-2-144 0,3-5-48 16,-1-2 0-16,1-2-1808 0,-2-4-368 0,3-4-80 16</inkml:trace>
  <inkml:trace contextRef="#ctx0" brushRef="#br0" timeOffset="142005.01">15172 12827 5519 0,'6'-17'496'0,"-4"6"-496"0,1-1 0 0,1 3 0 0,-4 9 4800 0,6-8 848 0,-6 8 176 0,0 0 48 0,0 0-3248 0,0 0-640 0,8 5-128 0,-5 3-16 0,1 4-960 0,-4 0-192 0,0 8-48 0,-1 1 0 0,-2 3-208 0,0 4-48 0,-1 3-16 0,-2 1 0 0,1 3 144 0,1-3 48 0,0-1 0 0,2 0 0 0,-2 0-160 0,4-3-16 0,0-3-16 0,0-4 0 0,4 0-368 0,-2-4 0 0,0-5 0 0,1-2 0 16,0 0-192-16,-3-10-96 0,0 0-32 0,0 0 0 15,0 0-352-15,0 0-80 0,3-10-16 0,1-5 0 16,-1-2-1376-16,-2-6-288 0,3-3-48 0,-2-1-16 15,2-2 800-15,-1-2 160 0,5-4 16 0,-1 1 16 16,-1-2-1264-16,4-2-256 0,-1-4-48 0</inkml:trace>
  <inkml:trace contextRef="#ctx0" brushRef="#br0" timeOffset="142196.04">15374 12607 14687 0,'16'-14'640'0,"-6"7"144"0,-1 0-624 0,1-3-160 0,-2 6 0 0,-8 4 0 16,7-4 3168-16,-7 4 608 0,10 4 112 0,-10-4 16 0,7 7-1920 0,-3 3-400 16,-4 5-80-16,0 5-16 0,-3 2-544 0,-1 5-112 15,-3 2-32-15,0 4 0 0,1 1 16 0,-2 0 0 16,5 3 0-16,-3-1 0 0,4-1-368 0,0 1-80 15,1 1-16-15,1-5 0 0,1 0-192 0,3-5-32 16,2-2-128-16,-3-1 192 0,5-2-192 0,-4-2 144 16,2-2-144-16,1-2 128 0,0-5-128 0,3 0 0 15,-2-4 0-15,-1 0 0 0,2-1-288 0,-2-5-96 0,-7-1 0 16,9-1-16 0,0-5-2096-16,1-5-432 0,0-3-80 0,-1-6-11936 0</inkml:trace>
  <inkml:trace contextRef="#ctx0" brushRef="#br0" timeOffset="142452.01">15756 12910 13823 0,'0'0'1216'0,"0"0"-960"0,0 0-256 0,4 8 0 0,-1-1 4032 16,1 4 768-1,0 5 160-15,-2 3 32 0,1 1-3392 0,-6 4-656 16,1 0-144-16,-2 1-32 0,0 0-336 0,1-3-80 16,-2-1-16-16,-1-2 0 0,2-4-64 0,1-4-16 0,0-1 0 0,3-10 0 0,0 0-416 0,0 0-96 15,0 0 0-15,0 0-16 16,0 0-352-16,-8-14-64 0,1-4-16 0,3-3 0 15,-2-6-1600-15,2-1-320 0,-2-1-64 0,3-1 0 32,-1 0 1088-32,-3-4 240 0,0-1 32 0,3 0 16 15,-3 0 208-15,0 1 32 0,1-4 16 0,1 6 0 0,2 1 1056 0,0 9 144 0,3 2 64 0,0 8 16 16,0 0 2032-16,2 4 416 0,-2 8 80 0,0 0 0 16,8-7-1472-16,1 6-288 0,0 1-64 0,1 1-16 31,1 3-2544-31,-1-2-512 0,0 2-96 0,-2 0-32 0</inkml:trace>
  <inkml:trace contextRef="#ctx0" brushRef="#br0" timeOffset="142768.66">15955 12681 26831 0,'17'-7'1184'0,"-6"4"256"0,3-1-1152 0,-1 0-288 0,2-1 0 0,2 2 0 0,0-2 1504 0,1 4 240 16,0-2 48-16,-4 3 16 0,-1 0-656 0,1 0-144 15,-6 3-32-15,2-3 0 0,-4 3-528 0,-6-3-96 16,5 4-32-16,-5-4 0 0,0 0-320 0,0 0 144 15,3 7-144-15,-3 3 0 0,-3 1 0 0,-4 3 0 16,-1-1 0-16,-1 4 0 0,-2 1-288 0,-1-2-16 16,0 1 0-16,1 0 0 0,0 0 304 0,1 0 0 15,3 4-128-15,-1-2 128 0,5 0 0 0,0 2-128 16,3 0 128-16,0 0 0 0,4-2 0 0,2 0 0 0,0-3 0 0,2 1 0 16,2 3 528-16,1-3 16 15,7 0 0-15,-1-2 0 0,3-4 320 0,0 0 64 0,3-1 16 16,1-2 0-16,1-2-320 0,0-3-64 0,-2 0-16 0,-1-6 0 15,1 0-544-15,-2-3 0 0,-2 1 0 0,-2-5 0 32,-6-1-1216-32,0-5-368 0,-1-3-64 0,-4 0-10448 0,-5 0-2080 15</inkml:trace>
  <inkml:trace contextRef="#ctx0" brushRef="#br0" timeOffset="143354.19">16010 12840 8287 0,'0'0'736'0,"0"0"-592"0,0 0-144 0,0 0 0 16,11 5 6544-16,0 1 1280 0,3-2 256 0,1 0 48 16,2 2-5872-16,3-2-1168 0,4 3-256 0,1 0-32 0,3-1-528 0,0 2-96 15,1-2-32-15,-5-1 0 16,3 1-144-16,1 0 0 0,-1-2 0 0,-1-3 128 0,2 3-128 0,2-4 160 16,-2 0-160-16,-2-1 160 0,1-2 80 0,-2-1 16 0,2 1 0 0,-3-5 0 15,1 2-16-15,-3-1 0 16,1-1 0-16,-4 1 0 0,2-3-112 0,-8 0 0 15,2-1-128-15,-2 2 192 0,-2 0 0 0,-1-3-16 16,0 1 0-16,-5-3 0 0,1 1 96 0,-2-2 32 16,-2 0 0-16,-2 2 0 0,-2-2-144 0,-1-1-32 15,-1 5 0-15,0 1 0 0,-4 3-272 0,-1 0-64 16,-2 2-16-16,-3 2 0 0,1 3-96 0,-5 0-32 0,4 3 0 0,-4 2 0 16,0 4 32-16,-2 0 16 0,3 4 0 15,2 1 0-15,2 0 128 0,3 6 32 0,1 1 0 0,0-3 0 0,5 3 144 16,1 0-160-16,3 2 160 0,3 0-160 0,2-3 160 0,5 1 0 15,3-3 0 1,2-1 0-16,6 0 0 0,2-2 224 0,5-2-48 0,4 1-16 0,-1-3 336 0,5-5 64 16,-1-1 16-16,3-3 0 15,4 0 256-15,-1-2 64 0,-2-2 16 0,-1-4 0 16,-2 0-208-16,-4-1-64 0,-2-2 0 0,-2 0 0 16,-6 2-368-16,-5 0-80 0,-4-1 0 0,-2 2-16 15,-4 3 16-15,-7 3 0 0,0 0 0 0,0 0 0 16,0 0 192-16,0 0 32 0,0 0 16 0,0 0 0 0,0 0-96 0,-8-8-16 15,8 8 0-15,-12-4 0 16,12 4-192-16,-11 0-128 0,11 0 128 0,0 0-128 0,-11 0 0 0,11 0 0 0,0 0 0 16,0 0 0-1,0 0 0-15,0 0 0 0,0 0 0 0,-6 8 0 16,6-8 0-16,0 0 0 0,0 0 0 0,0 0 0 16,0 0 0-16,0 0-160 0,0 0 160 0,3 6 0 15,-3-6-800-15,0 0-48 0,6 4-16 0,-6-4 0 0,8 1-2272 0,-2-1-448 16,-1 2-80-16,-5-2-32 0</inkml:trace>
  <inkml:trace contextRef="#ctx0" brushRef="#br0" timeOffset="144157.29">12501 14315 19343 0,'44'7'1728'0,"-6"-1"-1392"0,12 2-336 0,19-1 0 0,12 3 2080 0,9-3 352 0,11 1 64 0,8-5 0 0,10 1-992 0,7-4-208 0,4-7-32 0,9-4-16 0,7 0-928 0,2-9-192 16,1-2-128-16,5-5 144 0,7-4-144 0,2-1 192 0,2-2-192 0,2-2 192 0,-2-3 624 0,6-5 128 0,4-2 16 0,4 1 16 0,-1-2 560 0,-4-5 96 0,-5 1 32 0,0-2 0 0,2 0-640 0,-3 0-128 0,-3-1-32 0,-9 0 0 0,-7-1-416 0,-3-1-96 15,-3 4-16-15,-11-5 0 0,-5 1 32 0,-9-3 0 16,-5-3 0-16,-10 2 0 0,-12 0 80 0,-13-3 0 16,-12 0 16-16,-11 1 0 0,-12-5-16 0,-12-2 0 15,-10 2 0-15,-14-6 0 0,-7-4-176 0,-13 1-32 16,-12-2-16-16,-14 1 0 0,-17 1-384 0,-17-2-80 15,-21 2-16-15,-14 0 0 0,-12 5-64 0,-20 4-32 16,-16 6 0-16,-15 8 0 16,-12 10-192-16,-11 2-32 0,-6 10-16 0,-6 6 0 0,-10 11 288 0,-9 6 64 0,-5 8 16 15,-7 5 0 1,-4 11-208-16,-3 6-32 0,-5 6-16 0,0 10 0 16,-6 8-320-16,0 6-64 0,-6 10-16 0,0 6 0 15,0 8 192-15,1 7 48 0,8 8 0 0,3 5 0 0,5 7 416 0,3 5 96 0,6 2 128 0,13 2-208 0,11 3 464 0,15-4 80 16,18-2 32-16,22-4 0 15,23-8 304-15,18-5 64 0,20-1 16 0,19-8 0 16,19-6-176-16,16-5-16 0,13-6-16 0,17-2 0 16,11-5-352-16,15 0-64 0,15-2 0 0,7-4-128 0,13-2 0 0,11-2 0 15,16-7 0-15,16-3 0 16,15-7 0-16,15-5 0 0,13-8 0 0,18-6 0 16,14-3 352-16,17-6 16 0,10-5 0 0,11-9 0 0,16-4 16 0,7-4 0 0,10-5 0 15,5-6 0 1,10-5-192-16,-3-5-16 0,4 1-16 0,-7-7 0 0,-6 2-160 0,-7-1 0 15,-8 1 144-15,-18-6-144 0,-13 0 0 0,-15-3 0 16,-6 0 0-16,-12 0-128 16,-13 2-512-16,-13-2-80 0,-14-1-32 0,-8 4 0 15,-10 1-1184-15,-10 2-240 0,-1 1-64 0</inkml:trace>
  <inkml:trace contextRef="#ctx0" brushRef="#br0" timeOffset="148133.57">16045 13351 12895 0,'0'0'1152'0,"0"0"-928"0,0 0-224 0,0 0 0 0,0 0 3456 0,0 0 656 0,0 0 128 0,14-3 32 0,4-1-2928 0,0 0-576 0,3 1-112 0,4-3-16 0,2 2-64 0,3-3-16 0,4 0 0 0,2 0 0 0,4 0 32 0,5-3 16 0,7 1 0 0,-3-3 0 0,1 1 480 0,6-4 80 0,5 2 32 0,3-1 0 0,5-1-176 0,6-1-16 0,5 2-16 0,3-1 0 0,4-1-416 0,4 1-96 0,4 0-16 15,0 2 0-15,-1-2-112 0,3 2-32 0,2-1 0 0,-1 3 0 0,5 0 64 16,-5-1 0-16,-3-2 0 0,-4 3 0 0,0-2 48 0,-4 2 16 16,3 1 0-16,-8-1 0 0,-2 0-80 0,-4 1-16 15,-6 2 0-15,-1-1 0 0,-1 0-112 0,-3-1-32 16,-7 0 0-16,-3 3 0 0,-2-4-80 0,-8 1-128 16,1 3 176-16,-4 1-176 0,-6-2 224 0,-4 2-64 0,-2 1-16 15,-3-1 0-15,-3 1 16 0,-3 0 0 0,-1 4 0 0,-5-2 0 16,-1 2-16-16,-6 1 0 0,-8 0 0 15,0 0 0-15,8-3-144 0,-8 3 160 0,0 0-160 0,0 0 160 16,0 0-160-16,0 0 0 0,0 0 0 0,-9 0 0 16,-2 0 0-16,-2-3-144 0,2-1 0 0,0 1 0 15,1 1-16-15,3-4 0 0,7 6 0 0,0 0 0 16,-6-6-96-16,6 6 0 0,-5-11-16 0,1 1 0 16,2 2-96-16,-2-6-16 0,4 3 0 0,0-2 0 15,-2-1 160-15,0 1 32 0,0-2 0 0,1-1 0 0,-5 4 64 16,2-4 128-16,-4 1-208 0,2 1 80 0,-2 0 128 15,-2 0 224-15,0 3-48 0,0 1-16 0,2-1-160 0,-5 1 0 16,2 3 0-16,-2-3-176 16,0 5 176-16,0-1 0 0,3 0 160 0,-1 5-160 15,11 1 0-15,-13-3 128 0,3-1-128 0,10 4 0 0,0 0 0 16,0 0 0-16,0 0 0 0,0 0 0 16,0 0-688-16,-4 10-224 0,4 1-48 0,4-3-16 0,4 2 720 15,3 1 256-15,4 1-144 0,6 3 144 0,4-1 688 0,3 0 208 16,6-1 64-16,4 1 0 0,8-3-768 0,-1 0-192 0,3-1 0 15,-2 1 0-15,-3-1 0 0,-2-3 0 0,-1-3 144 0,-2 0-144 16,-4-1 0-16,-5 1 0 0,-2 0 0 0,-7-2 128 16,-2-1-128-16,-7 2 128 0,-1-1-128 0,-10-2 128 15,0 0-128-15,0 0 144 16,0 0-144-16,-9 9 160 0,2 4-160 0,-8-3 0 0,-2 4 0 0,-4-3-176 16,-4 3 176-16,1 0-160 0,0 1 160 0,0 2-160 15,2 0 160-15,-2 0 0 0,6 2-144 0,1-2 144 16,3 3 0-16,-1-6 0 0,5 0-144 15,1-3 144-15,1 2-800 0,5-3-96 16,-1-2-32-16,4 0 0 16,0-8-1568-16,0 0-304 0,7 6-64 0,1-6-14368 0</inkml:trace>
  <inkml:trace contextRef="#ctx0" brushRef="#br0" timeOffset="148662.74">20698 12205 14735 0,'0'0'640'0,"-6"-7"160"0,0-1-640 0,6 8-160 0,-5-10 0 0,-2 4 0 0,-2-1 2880 0,1 3 560 0,-5 0 96 0,1 1 32 0,-4 3-2928 0,-1 0-640 0,-2 3 0 0,-3 4 0 0,-5 0 0 0,-3 2-128 0,0 4 128 0,-3 3 0 0,1 3 208 0,0 1 160 0,0 7 16 0,-1-1 16 0,1 5 496 0,2 3 80 0,3 3 32 0,3 4 0 0,0 2-64 0,7 1-16 0,5 2 0 0,2-1 0 0,3-2-304 0,4-1-64 0,3 0-16 0,4-6 0 0,5 0-176 0,-1-2-48 0,6-5 0 15,-1-1 0-15,6-6-48 0,4 1-16 0,2-2 0 0,3-3 0 0,3-4 128 0,-2 0 32 0,5-7 0 0,1-1 0 0,1-2 80 0,-1-4 16 16,0-2 0-16,-5-2 0 15,-1-1 64-15,-2-5 32 0,-3-3 0 0,-2-1 0 0,2-1-176 0,-6-4-48 16,-2 0 0-16,-1-3 0 16,-4-4-192-16,-4-2-32 0,-1 0-16 0,-2-8 0 15,-4-4-16-15,-4-7-128 0,-2-5 192 0,-5-4-64 16,-2-3-288-16,-2-1-64 0,-2 4-16 0,-2 0 0 16,0 4 32-16,-2 7 0 0,4 5 0 15,-2 3 0-15,-2 9 16 0,4 6 0 0,0 2 0 0,0 6 0 16,3 4 48-16,3 2 16 0,0 2 0 0,1 5 0 31,3 1-256-31,-3-2-64 0,10 2 0 0,-7 3 0 0,7-3-1040 0,-8 10-224 0,4 0-32 16,1 1-16-16,3-1-1008 15,1 5-208-15,3 1-32 0,1-2-16 0</inkml:trace>
  <inkml:trace contextRef="#ctx0" brushRef="#br0" timeOffset="149113.03">21067 12062 17503 0,'0'0'1552'0,"0"0"-1232"0,-9-1-320 0,9 1 0 15,-9 1 2768-15,-2 3 496 0,1 2 112 0,2-2 16 16,1 3-2800-16,0-1-592 0,0 2 0 0,-2 2 0 16,1 1-176-16,2 0 176 0,1 2-160 0,3-2 160 15,1 5 0-15,1-3 0 0,1 3 128 0,2-2-128 16,4 0 656-16,0 1 32 0,0-2 0 0,6-3 0 16,-1 1 32-16,4-1 16 0,-1-3 0 0,2-1 0 15,-2-1-192-15,2-1-32 0,0-2-16 0,-2-2 0 16,2 0-16-16,-1-2 0 0,-1-2 0 0,-4-1 0 0,0-1-48 15,-1 0-16-15,-4-5 0 0,-3 0 0 16,1-1-144-16,-1-3-16 0,-3-2-16 0,-3-2 0 16,-3 0-240-16,1-2 0 0,-2-1 0 0,-3 1 0 15,3 0-352 1,-3 0-160-16,-1 2-48 0,-3 0 0 0,3 4-400 0,-2 2-64 0,1 2-32 0,-1 3 0 16,2 4 336-16,-1 2 64 0,1 4 16 0,-1 2 0 0,3 1 336 0,1 2 80 15,2 2 16-15,-1-2 0 16,3 7-1648-16,0-3-336 0,2 2-64 0,4-4-16 15,2 1-608-15,3-3-112 0,3-1-16 0</inkml:trace>
  <inkml:trace contextRef="#ctx0" brushRef="#br0" timeOffset="149431.4">21663 11856 911 0,'14'-7'0'15,"-2"-3"0"-15,0 5 0 0,-3-1 0 0,-9 6 3248 0,0 0 560 0,0 0 112 0,0 0 32 16,0 0-864-16,0 0-160 0,-5 10-48 0,-5 1 0 15,-3 6-1664-15,-6 4-320 0,-6 3-80 0,1 5-16 0,-7 1-384 0,-1 2-80 16,-2 3-16-16,-2 0 0 16,4 5 320-16,-1 0 64 0,5 3 16 0,0 1 0 15,1-4-32-15,4 4-16 0,0-2 0 0,5-3 0 16,0-1-304-16,1 0-64 0,2-2-16 0,2-1 0 16,2-3 32-16,0-1 16 0,1-4 0 0,0 1 0 15,0-3-16-15,3 0-16 0,2-4 0 0,-1-4 0 16,2 0-304-16,2-4 128 0,1-1-128 0,1-1 0 15,0-11-496-15,0 0-208 0,3 6-32 0,-3-6-16 16,0 0-272-16,11-4-48 0,3-5-16 0,-1-2 0 16,2 0 160-16,2-6 32 15,0 0 0-15,2-4 0 0,2 3-1584 0,2-3-304 0,-1 1-64 0,2 2-3792 0,0-2-752 16</inkml:trace>
  <inkml:trace contextRef="#ctx0" brushRef="#br0" timeOffset="149751.04">21650 12502 3679 0,'0'0'320'0,"0"0"-320"16,0 0 0-16,0 0 0 0,0 0 4896 0,0 0 912 15,-7 6 176-15,0 2 32 0,-4 3-3920 0,-3-4-800 16,-4-1-144-16,1 2-48 0,0 2-368 0,-1 1-80 16,1-1-16-16,0 1 0 0,2 0 512 0,1 2 80 0,0 1 32 0,4-3 0 15,3 2-352-15,3-2-64 16,0 3-16-16,2-1 0 0,4 1-176 0,2-3-32 0,2 2-16 0,3 0 0 0,4 0-80 0,1 1-16 16,4-3 0-16,2-1 0 15,2 0-128-15,1-3-16 16,0-1-16-16,4-2 0 0,-2-1-48 0,2-3-16 15,-2 2 0-15,-4-4 0 0,0 0-128 0,-6-2-32 0,-2 1 0 0,-3-5 0 16,1 1 16-16,-5-5 0 0,-2 0 0 0,-4-1 0 16,0-2-144-16,-3-2 0 0,0-1 0 15,-5-3 0-15,1 1-224 0,-4-1-80 0,-3 0-16 16,-3 0 0 0,0 3-64-16,-4 1-32 0,3 2 0 0,-2 1 0 15,1 3-144-15,0 2-16 0,3-1-16 0,0 5 0 0,1-1-1136 0,2 2-240 0,3 0-32 31,1 1-16-31,9 3 544 0,0 0 96 16,0 0 32-16,-8-7 0 0,8 7-2160 0,0 0-416 0,0-9-96 0</inkml:trace>
  <inkml:trace contextRef="#ctx0" brushRef="#br0" timeOffset="150160.4">22268 11978 34271 0,'0'0'1520'0,"0"0"304"0,0 0-1456 0,6 11-368 0,-1 2 0 0,1 1 0 0,-2-3 368 0,-1 0 0 15,1 0 0-15,0 2 0 0,-2-3-240 0,-1 1-128 0,-1-11 160 0,0 0-160 0,4 8 144 0,-4-8-144 0,0 0 128 0,0 0-128 0,0 0 384 0,0 0-16 0,0 0 0 0,0 0 0 0,0 0 576 0,0 0 112 0,0 0 32 0,4-9 0 0,-2-1-688 0,-4 0-128 0,0-1-16 0,-4 0-16 0,1 1-416 0,-3-1-80 0,0 2 0 0,0-2-16 32,-2 3-272-32,-1 2-48 0,-1 0-16 0,1 5 0 0,-3 1 256 0,3 1 48 0,-3 1 16 0,1 6 0 15,2 2 160-15,-3 1 128 0,3 2-192 0,-2 4 192 16,2 2 0-16,-3 4 0 0,3-1 0 0,1 5 0 16,3 1 224-16,3 1 0 0,1 3 0 0,3-2 0 15,2 1 32-15,2-3 0 0,3-3 0 0,4-3 0 16,0 3-16-16,5-4 0 0,-1-2 0 0,2 0 0 15,4-3-80-15,0-2-16 0,1-3 0 0,1 3 0 16,-2-4-16-16,0-3 0 0,-2-3 0 0,0 0 0 0,-4-4-128 16,0-4 0-16,2-2 0 0,-1-3 0 15,2-4-2080 1,0-5-448-16,0-2-96 0</inkml:trace>
  <inkml:trace contextRef="#ctx0" brushRef="#br0" timeOffset="150732.06">22871 11911 13823 0,'0'0'1216'0,"-9"10"-960"15,2-1-256-15,2 4 0 0,-1 2 5120 0,-1 6 960 16,-1 2 208-16,-2 3 48 0,1 3-4800 0,-1 1-944 16,2 1-192-16,1 1-32 0,0-4-176 0,3 3-16 0,2-3-16 0,2-1 0 15,2-5-160-15,2-1 0 16,2 0 144-16,-1-4-144 0,2 4 0 0,2-6 144 15,-1-2-144-15,2-2 0 0,1 3 464 0,3-4-16 0,-3-3 0 0,2-1 0 16,1 2 176-16,3-5 16 0,-2 0 16 0,2-2 0 16,-2-1-208-16,2-4-32 0,0 1-16 0,-2-5 0 15,2-2-240-15,0-3-160 0,-1-1 192 0,-3-2-192 0,0-3 0 0,1-3 0 16,-3-3 0-16,0-5-144 0,-1 1 144 0,-1-5 0 16,-1 2 0-16,-1 0 0 0,-1 5-208 0,-2 2 32 15,0 4 16-15,-2 0 0 16,-1 8 160-16,-1 2-192 0,0 11 192 0,0 0-192 15,0 0 0-15,0 0-16 0,0 0 0 0,0 0 0 16,0 0-16-16,0 0 0 0,0 0 0 0,-3 13 0 0,0-1 0 0,3 4 0 0,3 3 0 16,-3 1 0-16,2-2 224 0,3 3-176 0,1 2 176 0,3-1-160 15,1 5 160 1,1-5 224-16,2 2-48 0,1-2-16 0,-1-1 160 16,4 0 48-16,-2 0 0 0,2 2 0 0,2-2-48 0,0-3 0 15,0 0 0-15,-2-4 0 0,3-1-160 0,-4-5-32 16,0 2-128-16,-2-4 192 0,1-2 192 0,-1-3 16 0,-1-1 16 0,-2-4 0 15,3-2 160-15,-3-1 16 0,2-4 16 16,-3-3 0-16,1-3-96 0,3-4-32 16,-3-5 0-16,2-4 0 0,1-6-224 0,-3-5-32 15,-1-4-16-15,-3-5 0 0,-1-3-208 0,-5-3-192 0,3 4 48 0,-4-4 0 16,0 1-48-16,-1-2-16 0,-2 2 0 0,3 2 0 31,-3 8-256-31,0 6-48 0,2 2-16 0,-3 5 0 16,2 3-352-16,1 5-64 0,-2 3-16 0,0 0 0 15,3 6-1600-15,-2-1-320 0,2 3-64 0,0-2-13504 0</inkml:trace>
  <inkml:trace contextRef="#ctx0" brushRef="#br0" timeOffset="152611.24">15483 17326 36863 0,'38'8'1632'0,"-3"2"336"0,15 7-1584 0,15 1-384 0,14 2 0 0,11-1 0 0,4-6 352 0,7-2-16 0,1-1 0 0,2-6 0 16,8-4 160-16,-4-7 16 0,-3-7 16 0,0-3 0 0,0-8-144 0,-3-3-48 0,-1-6 0 0,-3-8 0 0,-7-5-48 0,2-6-16 0,2-2 0 0,-5-6 0 0,-8-3-16 0,-3-3-16 0,-6-3 0 0,-5 0 0 0,1 0-16 0,-3-2 0 0,-6-6 0 0,-7-2 0 0,-5-1 288 0,-6-2 64 0,-6-1 16 0,-6-7 0 0,-5-3-80 0,-8-4-32 0,-6 0 0 0,-5 0 0 0,-8 3-224 0,-7-2-64 0,-7 6 0 0,-8-2 0 0,-7 2-192 0,-5 2 0 0,-7 7 0 0,-8 1 0 0,-8 4-144 0,-2 3 144 0,-1 4 0 0,-5 5-144 0,-3 2 144 0,-10 6 0 0,-7 5 0 0,-7 4-128 0,-3 2-32 16,-9 8 0-16,-10 10 0 0,-5 2 0 15,-6 6-288-15,-8 9-64 0,-5 8-16 0,-4 6 0 0,-2 5 208 0,0 5 32 16,-6 6 16-16,3 8 0 0,-1 7 144 0,6 2 128 15,5 3-192-15,6 3 192 0,3 6-176 0,12-2 176 16,10 9-160-16,10-3 160 0,10-1 0 0,7 6 0 16,7 7 0-16,6 2 160 0,1 1-160 0,8 6 192 15,6 3-192-15,4 1 192 0,4 10-192 0,3 2 0 0,3 1 0 0,2 2 0 16,4 2 0-16,2 0-256 16,4 0 64-16,2-3 16 0,4-1 176 0,3-1-160 0,7-2 160 0,1-4-160 15,8 1 160-15,2-4 0 0,7-6-144 0,7-2 144 16,-1-4 0-16,4-3-176 0,5-5 176 0,8-1-128 15,2-2 128-15,6-6 0 0,4-2 0 0,4-3 0 16,6-1 256-16,3-5 16 0,7 1 16 0,3-5 0 16,-1-2 160-16,5-2 48 0,4-1 0 0,7 0 0 15,9-3-48-15,5-6 0 0,6-2 0 0,2-3 0 16,6-2-128-16,4-4-16 0,7-3-16 0,3-3 0 16,1-1-64-16,-2-8-16 0,2 1 0 0,-1-7 0 15,-3-1 0-15,0-4 0 0,0-6 0 0,-3-3 0 16,-2-3 16-16,-2-2 0 0,0-5 0 0,0-4 0 0,-2-4 32 0,-3-5 16 15,4-6 0-15,-6-6 0 0,-4-3 0 0,-4-1 0 16,-6-3 0-16,-7-4 0 0,-7 0-96 0,-7-4-32 0,-10-6 0 0,-4-5 0 16,-8-4 0-16,-9-9 0 0,-7 0 0 0,-7-4 0 15,-6-10-144-15,-8-2 192 0,-7-1-192 16,-8-3 192-16,-7 1-192 0,-10 1-224 16,-7 6 48-16,-10 5 16 0,-6 9-128 0,-10 5-32 0,-11 5 0 15,-6 9 0 1,-5 7-96-16,-9 10-32 0,-9 6 0 0,-18 12 0 15,-13 10-2064-15,-15 14-432 0,-10 8-64 0</inkml:trace>
  <inkml:trace contextRef="#ctx1" brushRef="#br0" timeOffset="190043.33">9733 16341 0,'0'0'0,"0"0"16,45 14-16,-38-28 16,-6-3-1,4-7-15,-5 24 0,1-39 32,-1 39-32,-21-56 31,-1-3-16,-1 6 1</inkml:trace>
  <inkml:trace contextRef="#ctx0" brushRef="#br0" timeOffset="-170500.27">5431 14337 39327 0,'-52'6'3504'0,"-4"5"-2800"0,-7 6-576 0,-9 1-128 0,-6 6 0 16,-5 1 0-16,-4 2 0 0,-4 1 0 0,-77 31 0 0,27-6 0 0,13-4-144 0,15-1 144 0,9 1 0 0,3 0 0 0,6 2 0 0,-2 0 0 0,2 1 0 0,2 3-128 0,5 2 128 0,4-2 0 0,7 2 0 0,1-1 0 0,2 3-128 0,4 0 128 0,5-2 0 0,7-1 0 0,3 3 0 0,6 0 0 0,7 0-192 0,4 0 192 0,6-1-192 0,1 1 192 0,3 0-256 0,3 0 64 0,4-3 16 0,3 0 0 0,2 0 48 0,5-1 0 0,5 2 0 0,4-2 0 0,4 4-64 0,0-2-16 0,6-1 0 0,5 0 0 0,2-1 208 0,6-2-176 0,2 0 176 0,3-2-160 0,2 2 160 0,5 0 0 0,3-4 0 0,3 0 0 0,5-1 0 0,6 0 0 0,5-2 0 0,1-3 176 0,1-2-176 0,4-3 192 0,0-2-192 0,1-4 192 16,2-1-32-16,5-4 0 15,5-1 0-15,-1-3 0 0,4-5 112 0,4-4 32 0,0-1 0 0,5-5 0 16,1-1-48-16,4-3-16 0,4-5 0 0,-2-6 0 16,2 0-48-16,3-3 0 0,4-3 0 0,-4-2 0 15,2-3-32-15,-2-6-16 0,1 0 0 0,-2-1 0 16,3-2 0-16,-4-1 0 0,-2-2 0 0,0-4 0 0,0 3 64 15,-2-4 16-15,-1-4 0 0,-4-2 0 0,0-1 0 0,4-4 0 16,0 1 0-16,0-4 0 0,-7 1-80 0,-1-5-16 16,-3-2 0-16,-3-2 0 0,1 1-128 0,-8-6 0 15,-1 4 0-15,-9-3 128 0,-2 1-128 0,-8 0 160 16,-4-3-160-16,-2-2 160 0,-9 1-160 0,-3-1 0 16,-7 1 0-16,-4-3-176 0,-8 1-96 0,-5-4-32 15,-2 1 0-15,-6-1 0 31,-6 0-128-31,-4 0-16 0,-2 0-16 0,-8 0 0 0,-1 4 48 0,-4 3 16 0,0 0 0 0,-6 7 0 16,0 0-2240-16,-4 4-448 0</inkml:trace>
  <inkml:trace contextRef="#ctx0" brushRef="#br0" timeOffset="-166639.05">5131 16410 29247 0,'0'0'1296'0,"0"0"272"0,0 0-1248 0,0 0-320 0,0 0 0 0,0 0 0 0,4 9 256 0,0-2-16 0,-1 3 0 0,1 1 0 0,-2 1-240 0,0-1-160 0,1 4 32 0,0-1 0 0,0 3-464 0,1-2-96 0,0 2-16 0,0-2 0 0,-2 4 160 0,-1-2 32 0,3 2 0 0,0 2 0 0,2 2 336 0,-3-1 176 0,1 2-160 0,-1-2 160 0,6 2 0 0,0 3 0 0,2 4 0 0,3-1 0 15,2-2 0-15,-2 2 0 0,4 1 176 0,0-1-48 16,3 4 32-16,2-2 16 0,-1 2 0 16,2 1 0-16,1-1 48 0,3 1 16 0,0 0 0 0,2 1 0 15,2 0 16-15,3 0 0 0,3 4 0 0,-1-2 0 16,3 0-64-16,6 0 0 0,3 1 0 0,-4-3 0 16,1-2-192-16,2 1 176 0,-1 3-176 0,2-2 160 15,0-1-160-15,2 2 0 0,2-1 0 0,3-2 0 16,4 4 0-16,-1-5 0 0,-4 1 0 0,2-2 0 15,-2 0 176-15,1-2-48 0,3 2-128 0,2-4 192 0,4-1 112 16,-1-2 16-16,-2 1 0 0,1 1 0 0,0-3 80 16,-1 0 32-16,1-2 0 0,1 1 0 0,6-1-112 15,-1-1 0-15,-3 4-16 0,-2-4 0 0,2 0-96 16,0 0-16-16,1 2 0 0,-1-1 0 0,7-1-48 16,-7 0-16-16,1 0 0 0,-1 0 0 0,-2-4 16 15,5 1 0-15,1-1 0 0,4-2 0 0,-1 1 0 0,0-5 0 16,-2-1 0-16,2 1 0 0,0-1-144 0,3-3 0 15,4 4 144-15,-2-3-144 0,-4 0 0 0,-2 0 144 16,2-1-144-16,3 0 0 0,3 1 176 0,-3-2-176 16,1-1 160-16,-2 1-160 0,0 1 144 0,4-4-144 15,1 1 128-15,-1-4-128 0,1 3 176 0,0-3-48 16,2 0-128-16,-2 0 192 0,5 0-192 0,-4-3 176 0,2 3-176 16,-1-4 160-16,-3 1-160 0,4 2 160 0,-3-2-160 0,5-4 160 15,-4 4-160-15,0-5 0 0,0 2 0 0,1-4 0 16,-2 3 0-16,2-2 0 0,-2 0 0 0,0 1 0 15,-1 0 0-15,-3 3 0 0,-1-5 144 0,2 0-144 16,2 1 256-16,-4-3-32 0,-3 1 0 0,-2 0 0 16,2-3 128-16,-3 3 32 0,7-2 0 0,-4-1 0 15,0 0 0-15,-3-1 16 0,-3-2 0 0,2-1 0 16,-2 7-192-16,-1-2-32 0,0-3-16 0,1 1 0 0,-5 0-32 16,-1 2 0-16,-5-1 0 0,-1 0 0 15,-2 0 96-15,2-1 16 0,-2-1 0 0,3 2 0 0,-4 0 16 0,-2-1 0 16,-2 2 0-16,-3-2 0 0,-3-2-256 0,-3 0 0 15,2-1 0-15,-6 4 0 0,3-3 0 0,-3-3 0 16,-2 1 0-16,4 1 144 16,-2-3-144-16,1-2 128 0,-1-2-128 0,-1 1 128 0,0-1-128 0,-2 0 0 15,0-2 0-15,-1 2 0 0,-3-2 0 0,0-2 0 0,1 5 0 16,-2-1 0-16,-3-2 0 16,-2 3 0-16,3-2 0 0,-2 1 0 0,-2 2 0 0,1-1 0 15,-2 8 0-15,-3-3 0 0,-2 0 0 0,2 2 128 0,-2-2-128 16,-1 0 0-16,-3 2 128 0,0-2-128 0,1 0 128 15,-3 0-128-15,0 2 0 0,-3 0 0 0,2 2 0 0,-1-2 0 16,-3 2 0-16,2-2-192 0,-2 0 32 0,-1 1 16 16,1 1 144-16,0 2-128 0,-1 2 128 15,0-1-128-15,-2 3 128 0,2 1 0 0,-3 8 128 0,0-10-128 16,0 10 192-16,0 0-16 0,0 0-16 0,0 0 0 16,0 0-160-16,0-7 0 15,0 7 0-15,0 0 0 0,0 0-256 0,0 0 80 0,0 0 16 0,0 0 0 16,0 0-96-16,0 0 0 0,0 0-16 0,0 0 0 15,0 0-192-15,-10 4-48 0,10-4 0 0,-10 3 0 32,10-3-48-32,-11 0-16 0,11 0 0 0,-15 0 0 0,4 0 32 0,-2-1 0 0,2-2 0 0,-3-2 0 0,1 1 112 0,-1 0 32 15,0-3 0-15,0 3 0 0,0-2 112 0,-1 1 32 16,2-1 0-16,2-1 0 0,-4-1 256 16,2 2-128-16,-1 1 128 0,1-3 0 0,-1 0 0 0,2 1 0 15,-1-1 0-15,2 1 0 0,-2 1 0 0,2 0 176 16,-3 2-32-16,3 0 0 0,-2 3 64 0,2 1 16 15,-3 1 0-15,3-1 0 0,0 4-224 0,-1 0 176 0,1 2-176 0,-3-2 160 16,3 2-160-16,1-1 0 0,-1 3 0 0,4 0 0 16,-1-1 0-16,0 3 0 0,3-3 0 15,-1 2 0-15,2 1 0 0,0 0 0 0,3-1 0 0,-1 0 0 16,2 3 0-16,0-1 0 0,2 0 128 0,-1 3-128 16,3-3 128-16,-1 2-128 0,2-1 0 0,1-3 128 15,1 2-128-15,0-1 192 0,1 0-192 0,2-3 192 31,3-2-64-31,-2 1-128 0,5-2 192 0,-1-1-64 0,6-2 192 0,0-1 48 0,3-1 0 0,1-3 0 16,6-2 32-16,1-2 16 0,3-1 0 0,6-2 0 0,2-5-96 16,-1 1-32-16,-1 0 0 0,1-2 0 0,0 2-160 15,0-2-128-15,-3 0 144 0,-5 0-144 0,2-1 128 0,-5 4-128 16,1-2 0-16,-2 1 0 16,-5 4 128-16,0 0-128 0,-3 1 0 0,-3 3 0 0,-4 3 0 0,-5-1 0 15,1 1 0-15,-11 4 0 0,0 0-304 0,0 0 48 16,0 0 16-16,0 0 0 0,0 13-32 0,-4-2-16 15,1 3 0-15,-5 2 0 0,-5 3 64 0,2 2 16 16,-3 6 0-16,-3 2 0 0,0 6 32 0,2-1 16 16,-2 2 0-16,0 2 0 0,2 1 160 15,1-1 0-15,3 0 0 0,1 0-128 0,1-2 256 0,4-2 48 0,-1 1 16 16,2-6 0-16,0 1 96 0,4-6 32 0,0-2 0 0,4-2 0 16,0-4 0-16,-1 0 0 0,1-1 0 0,2-2 0 15,1-2-448-15,1-1-96 0,2-2-16 16,3-5-11728-16,2 3-2368 15</inkml:trace>
  <inkml:trace contextRef="#ctx0" brushRef="#br0" timeOffset="-156568.22">18055 17086 35583 0,'35'-43'1584'0,"-15"12"320"0,7-4-1520 16,-1-7-384-16,3-6 0 0,1-1 0 0,-1-4 1232 0,-2-2 176 0,-5-2 48 0,-1-3 0 0,-1-5-976 0,-4-2-192 0,-4 1-32 0,-5-4-16 0,-3 2-752 0,-8 0-128 0,-6-1-48 0,-1-1 0 0,-3-1-208 0,-3 0-64 0,-1-1 0 0,-3 4 0 0,-4 0 960 0,2-1 224 0,1-1 32 0,-5-2 0 0,1 2 224 0,-5-2 48 0,3 2 16 0,-4 0 0 16,-2 1-224-16,-4 3-64 0,0-1 0 0,-2 0 0 0,2-3-256 0,0 3 160 0,0 5-160 0,-1-1 128 0,-2 6-128 0,-1 2 192 0,-1 6-192 0,-2 0 192 0,-4 7-192 0,-4 1 160 15,-6 2-160-15,0 3 160 0,-1 3-160 0,-3 4 0 0,-2 2-160 0,-3 2 160 32,-2 4-448-32,-4 3 16 0,-4 4 0 0,0 3 0 0,1 1-32 0,0 3-16 0,-6 5 0 15,0 2 0-15,-2 0 160 0,1 3 48 0,4 3 0 0,-3 2 0 0,1 5 272 0,-2 1 0 16,-2 3 0-1,5 1 0-15,1 3 288 0,3 4 112 0,-3 2 32 0,0 2 0 16,-1 5-48-16,1 1 0 0,6 7 0 16,-2 4 0-16,-2 3-384 0,1 4 0 0,-5 6 0 0,7 1 0 0,6 6 0 0,3 4 0 15,3 6 0-15,3 1 0 0,4 4-128 0,0 5-16 0,1 2 0 16,-1-1 0-16,3 1-128 0,4 1-32 0,6 0 0 0,3-2 0 31,2 0 112-31,6 2 32 0,0 2 0 16,7-5 0-16,1-3 160 0,6 1 0 0,4-3-144 0,4-1 144 15,2 1 0-15,6-5 0 0,4 2 0 0,2-5 0 16,3 0 160-16,7-3-160 0,1-4 192 0,4 2-192 16,4 1 240-16,5-7-64 0,4-1-16 0,5-4 0 15,6-4 64-15,5 0 16 0,4 0 0 0,7-4 0 16,2-1 32-16,5-5 16 0,3-1 0 0,2-2 0 0,5-4-48 16,4 0-16-16,7-6 0 0,2 1 0 0,1-5-224 15,2-5 0-15,7 0 128 0,0-7-128 16,1-1 0-16,2-5 0 0,4-2 0 0,2-3 0 0,4-3 0 15,2-6 0-15,-2-8 0 0,5-4 0 0,4 0 0 16,1-9 0-16,-3-5 128 0,0-2-128 0,3-2 0 0,-3-3 176 16,-7-5-176-16,2-5 160 0,-2 0 160 0,-6-4 16 15,-4-3 16-15,-5-3 0 0,-6-3 288 0,0-5 64 0,0 0 16 16,-8-3 0-16,-5 0-240 0,-6-3-48 16,-5-3-16-16,-8 1 0 0,0-5-64 0,-9-3-16 15,-2-8 0-15,-6 0 0 0,-3 0-144 0,-8-6-16 16,-7-2-16-16,-3-1 0 0,-6-2-160 0,-4-3-176 0,-5 1 48 15,-6-2 0-15,-6 2-96 0,-3 3-16 0,-4 0 0 16,-5 6 0-16,-6 8 240 0,-4 0 160 0,-3 2-32 0,-4 5 0 16,-4 3 288-16,-2 1 48 0,-1 6 16 0,-7 0 0 15,-4 4-288-15,-6 5-48 0,-4 0-16 0,-8 5 0 16,-8 6-128-16,-4 2-192 0,-2 6 32 0,-6 4 16 16,-7 5-256-16,-7 0-48 15,-5 4-16-15,-3 5 0 0,-5 3-80 0,-5 4-16 0,-6 5 0 0,-2 3 0 31,-1 8-80-31,-3 2-32 0,2 5 0 0,-4 1 0 0,-3 7 336 0,2-1 64 0,1 5 16 16,-1 6 0-16,-3 6 256 0,7 4 0 0,1 4 176 0,1 10-176 0,-1 5 224 16,4 4-64-16,6 5-16 0,0 5 0 0,-1 6-144 0,5 10 0 15,6 8 0-15,-1 7-176 16,2 10-304-16,4 8-64 0,-1 6-16 16,5 11-11600-16,2 11-2336 0</inkml:trace>
  <inkml:trace contextRef="#ctx0" brushRef="#br0" timeOffset="-148837.87">17255 15168 10127 0,'24'-14'448'0,"-6"3"96"0,3 0-544 0,7-5 0 0,6 1 0 0,8 1 0 0,4-2 3552 16,-1 1 608-16,3-2 112 0,1 2 16 0,2-2-3184 0,3 2-640 0,0-1-128 0,5 1-16 0,3-2-320 0,4 2 0 0,-2-2 0 0,-2 4 0 0,1-5 0 0,1 4 0 0,2 0 0 0,0 1 0 0,5-1 320 0,-3-1 96 0,-4 1 32 0,-1 0 0 0,-2 1 384 0,0 2 96 0,-2 1 16 0,0 2 0 0,1-1-224 0,0 1-32 0,-2 4-16 0,-2 1 0 0,0-1-464 0,-2 0-80 0,1 2-128 0,0 1 176 0,2 1-176 0,2 1 0 0,1 1 0 0,-2 3 128 0,-2 1-128 15,3 2 0-15,-1-2 0 0,1 1 0 16,4 4 0-16,-1-1 0 0,8 0 0 0,-3-3 0 0,-2 3 0 16,-1-1 0-16,2 3 0 0,0-1 0 0,4 0 0 15,-1-1 0-15,-2-2 0 0,-3-1 0 0,-4 3 0 0,1-3 0 16,-4 3 0-16,2-3 0 0,0 4 0 0,0-1 0 16,-3 1 0-16,0-1 0 0,-6-3 0 15,-1 4 0-15,-1-1 0 0,-6 4 0 16,-3-3-896-16,-4 0-96 15,-4 2-32-15,0 1 0 0,-3 1 1648 0,-3-4 320 16,-2 1 64-16,-2-1 16 0,0 3-800 0,-2 0-224 16,-1 0 0-16,-1-3 128 0,0 3-128 0,-3-3 0 15,1-4 0-15,-3 2 0 0,-1-2 0 0,0-3 0 0,0-1 0 16,-3 1 0-16,1-4 0 0,-9 0 0 0,6-2 0 0,-6 2 0 0,0 0 208 16,5-9-16-16,-2-1-16 0,-3-3 0 0,-3-1-176 0,0-1 0 0,-1 2 144 15,-1-2-144-15,-5-5 0 0,0 2 0 0,-1-3 0 16,0 0 0-16,-2 3 0 0,-1-2 0 0,-3 2 0 15,0-3 0-15,0 4 0 0,-2-1 128 0,1 4-128 0,1 0 176 16,-1 3-16-16,1-2 0 0,0 3 0 16,0-1 0-16,2 3 32 0,2 2 16 0,1-1 0 0,3-1 0 15,-1 1-32-15,2 1-16 0,8 6 0 0,-4-8 0 16,4 8-16-16,0 0 0 0,0 0 0 0,0 0 0 16,0 0-144-16,0 0 0 0,8-7 0 0,2 1 0 15,1 5 0-15,3-2-176 0,3 3 16 0,4 3 0 16,0-2 160-16,3 3-160 0,4-1 160 0,-3 3-160 15,3 2 160-15,-3-1 0 0,-2 1-144 0,-2 1 144 16,-3 5 0-16,0-1 0 0,-7 2-144 0,-5 9 144 16,-6 1-1328-1,-14 11-208-15,-11 9-32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3.6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0 24,'0'0'157,"-1"30"12,1-9-4,6 4-72,4 23-57,-4 2-8,7 23-4,-2-5 0,8 15-7,-4 1-9,2 0 0,-1 3-4,0-10 4,2 1-4,-2-8 4,-3-4-4,-2-7 0,0-8-4,-1-9 0,-1-4-12,-9-16-12,16 5-45,-16-27-72,0 18-36,0-18-12,0 0 17</inkml:trace>
  <inkml:trace contextRef="#ctx0" brushRef="#br0" timeOffset="390">499 819 120,'-32'-17'145,"32"17"4,-19 12-92,1-12-17,2 7-12,-9-1 0,6 15 5,-13-2-5,8 14 0,-12 3-8,6 10 0,-10 0-4,2 11 0,-6-9 1,9 4-9,2-9 0,5-8-8,11 1-12,-2-20-49,19-16-92,8 22-20,8-22-12,8-5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4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35 193,'30'-15'177,"-10"4"-4,7 6-20,16 5-137,-4-6-4,4 6-16,7 8-28,-12-10-64,1 12-70,-4 1-3,-14-3-16</inkml:trace>
  <inkml:trace contextRef="#ctx0" brushRef="#br0" timeOffset="203">-1 243 149,'6'21'161,"14"-21"8,20 7-8,14-7-133,2 0-16,5 0-16,4 0-113,-6-2-40,-9-3 0,-7 4-24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5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0 298 52,'0'0'161,"0"0"0,0 0 4,32 0-108,-10-7-33,13 7 0,-3-6-8,4 6 0,1 8-8,-4 3-4,-9 8 0,-8 2-4,-10 9 0,-9 0 0,-13 7 4,-9-2 0,-7 0 0,0-5 0,-1-3 0,1-1 4,8-9-8,10-1 0,14-16 0,0 0 0,27 13 0,3-13-8,8 6 4,5-1 0,0 6 4,0 0-8,-7 10 4,-4 4 0,-8 5 4,-10 7 0,-6 0 4,-8 1 4,-6-7 0,0 8 8,-10-9-3,0-3-1,-5-5-4,4-3 0,-6-6-8,0-7 0,0 1-12,-5-15-29,10 8-47,-4-5-77,5-9-13,4-1-7</inkml:trace>
  <inkml:trace contextRef="#ctx0" brushRef="#br0" timeOffset="530">959 375 144,'4'-15'162,"-4"15"7,-22 6-20,0-6-105,6 13-20,-4-4-8,4 7 0,-4 0-3,9 5-1,1-2-8,10 1 4,0 1-4,8-2 4,5-2-4,6 2 0,3 1 0,1 1-4,1 0 4,0 2-4,1 0 0,0-1 0,-2 0 0,-4 0 0,-7 1 0,0-1 0,-8-1-4,-4-1 4,-4 2 0,-8-1 0,-3 1-4,-8-3 4,-1-1-8,-6-2 4,0 1-12,-8-9-9,10 7-23,-16-14-32,14-1-65,-1-6-29,0-4-3</inkml:trace>
  <inkml:trace contextRef="#ctx0" brushRef="#br0" timeOffset="983">924 393 189,'39'-27'177,"-18"11"-12,8-6-28,6 9-117,-7-3-8,9 5-4,-9 3-4,4-3-12,1 11-36,-10 0-81,-6-8-44,4 8-8,-7-6 4</inkml:trace>
  <inkml:trace contextRef="#ctx0" brushRef="#br0" timeOffset="1264">1664 19 40,'-16'-19'149,"16"19"4,-29-4-4,15 4-73,-2 8-47,-6 0-5,3 11-4,-5-4 4,8 13 0,2-3-4,8 5 5,6-3-5,9 7-12,5-11 4,12 4-4,6-11 0,6-6-4,-2-10 0,4 0 0,-10-15 0,-1-4 4,-7-6-4,-11-5 0,-11-5-4,-6 3 4,-9 2-8,-7 3 0,-3 5-8,-4 6 0,10 16-36,-16 4-109,13 4-17,3 10 1,3-4-12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32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0 438 16,'0'0'161,"0"0"12,0 0-64,0 0-17,18-8-15,6 4-21,-9-22-3,27 1-21,-1-15-4,15-4-12,9-14-4,10 6-4,-2-2-4,1 6-4,-10 8-4,-7 12 0,-12 18-4,-15 10 0,-11 21 0,-13 6 0,-6 14 4,-9-1-4,-1 1 8,2-1 0,8-3 4,7-12 4,10-11-4,15-9 4,11-16-8,8-8-4,12-8-16,-7-14-65,1-1-76,-4 4-16,-15-2-16</inkml:trace>
  <inkml:trace contextRef="#ctx0" brushRef="#br0" timeOffset="1248">692 271 153,'17'-11'169,"-17"11"0,0 0-77,0 0-35,10 23-25,-20-4-8,2 12-8,-6 6-8,-10 12 0,-4 7-3,-6 14 7,-9 3-4,-3 9 0,-3-7 4,1 1-4,4-9 0,13-2 0,4-11 0,15-9 0,12-10 0,19-13-4,17-11-12,7-11-12,21-9-101,1-4-40,-3-12-28,5-2 7</inkml:trace>
  <inkml:trace contextRef="#ctx0" brushRef="#br0" timeOffset="2059">890 921 153,'15'-8'165,"-15"8"-8,0 0-73,0 0-27,0 23-13,0 2-12,-13 4-4,10 10-11,-10 1-5,4 6 0,-3 0 0,5-4-8,-5-4 0,6-8-4,-2-3-16,8-27-25,-6 22-87,6-22-50,0 0 5,-7-20-12</inkml:trace>
  <inkml:trace contextRef="#ctx0" brushRef="#br0" timeOffset="2387">906 901 112,'29'-10'153,"-15"10"-32,9-11-60,5 11-9,-1 0-8,7-2-16,-7 9-3,3 1-9,-11 4-12,-3 4 0,-10 2 0,-6 3 4,-11-1-4,-7 4 8,-5-2-8,-1 4 8,-5-4-4,7-1 4,1-2-4,10-2 0,11-1 4,0 0 0,0-16-3,41 24-1,-12-19 4,9 7-4,0-5-4,1-4-12,0 8-29,-10 2-120,-4-15-16,1 2-4,-12 0-8</inkml:trace>
  <inkml:trace contextRef="#ctx0" brushRef="#br0" timeOffset="3026">1708 421 169,'0'0'177,"0"0"-4,0 0-28,34-5-109,-10 0-8,13 5-15,1 0-1,7-4-12,1 2-12,-5-3-57,-4 5-84,-6 0-24,-12 0-4</inkml:trace>
  <inkml:trace contextRef="#ctx0" brushRef="#br0" timeOffset="3276">1652 596 56,'0'14'173,"21"-5"0,-1-9 0,9-6-96,20 6-33,-3-1-7,11-4-17,2 5-24,-6-3-133,-1-5-28,5 3-9,-14-5-19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38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425 165 4,'0'0'157,"5"-17"0,-5 17-69,0 0-15,-6-24-13,6 24-16,0 0-15,-21-6-9,5 7-8,-1-1-8,-5 11 0,-7 2 0,1 6 0,-7 5 0,-8 4 0,7 9 4,-2 1 0,1 10 4,0-1 0,11 8 4,1-7 1,14 5-5,11-3-4,3-4 4,14-7-4,10-9 0,8-4 0,8-10 0,4-12 0,4-4 4,4-12-4,-1-9-4,-7-9 4,-2-7-8,-9-13 4,-1-9-12,-16-7 4,-6-10-8,-13 2 4,-7 1 0,-5 9 4,-11 4-4,0 15 4,-7 13 0,1 13 4,1 11 0,6 8 0,-1 3 4,9 5-4,14-8 4,0 0 4,-3 19-4,17-19 4,16 6-4,5-6 0,6 0 0,10 0 4,3 0-8,3-8 4,4 8-4,-1-6 4,-6 8-4,-6-7-4,-6-3-8,-2 8-16,-18-14-28,11 7-118,-17 3-3,-16 4-20,22-13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DC76F69-48E5-4C0E-A6E4-FE5839705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9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0316" indent="-220316">
              <a:buAutoNum type="arabicPeriod"/>
            </a:pPr>
            <a:r>
              <a:rPr lang="en-US" dirty="0"/>
              <a:t>Because the two grains are of different orientations, a dislocation passing into grain B will have to change its direction of motion; this becomes more </a:t>
            </a:r>
            <a:r>
              <a:rPr lang="en-US" dirty="0" err="1"/>
              <a:t>diffi</a:t>
            </a:r>
            <a:r>
              <a:rPr lang="en-US" dirty="0"/>
              <a:t>- cult as the crystallographic </a:t>
            </a:r>
            <a:r>
              <a:rPr lang="en-US" dirty="0" err="1"/>
              <a:t>misorientation</a:t>
            </a:r>
            <a:r>
              <a:rPr lang="en-US" dirty="0"/>
              <a:t> increases.</a:t>
            </a:r>
          </a:p>
          <a:p>
            <a:pPr marL="220316" indent="-220316">
              <a:buAutoNum type="arabicPeriod"/>
            </a:pPr>
            <a:r>
              <a:rPr lang="en-US" dirty="0"/>
              <a:t>The atomic disorder within a grain boundary region will result in a discontinuity of slip planes from one grain into the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Recrystallization</a:t>
            </a:r>
            <a:r>
              <a:rPr lang="en-US" baseline="0" dirty="0"/>
              <a:t> results in a finer grain sized material. </a:t>
            </a:r>
          </a:p>
          <a:p>
            <a:r>
              <a:rPr lang="en-US" baseline="0" dirty="0"/>
              <a:t>Casting with inoculants results in a finer grained material.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Interactions through the strain fields around dislocation.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AA428-9012-4469-9F1D-ABAF4B708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AA3EC-4F37-4456-8B4C-7D82C2D20E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12AB-3D16-4BF2-803A-DA9DE9070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A5E73-316C-4260-AF43-D22574BA4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41A6D-7ACD-4ED6-84AB-52E7807036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2370-DFFC-40E8-B3E5-1D1B1E532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99C79-71C3-40A7-B870-5A9F459ADA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C3AEC-1D71-40B1-AC04-89A338B99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F753D-CD4A-4876-A0AE-30953E6D85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71194-F657-4E47-B0B4-001E12BD29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8F29F-2E47-4901-A3EB-2061BE285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0FCCBE-4CA1-4108-81B4-FBA7950F08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5" Type="http://schemas.openxmlformats.org/officeDocument/2006/relationships/customXml" Target="../ink/ink1.xml"/><Relationship Id="rId36" Type="http://schemas.openxmlformats.org/officeDocument/2006/relationships/image" Target="../media/image51.emf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emf"/><Relationship Id="rId21" Type="http://schemas.openxmlformats.org/officeDocument/2006/relationships/customXml" Target="../ink/ink10.xml"/><Relationship Id="rId42" Type="http://schemas.openxmlformats.org/officeDocument/2006/relationships/image" Target="../media/image54.emf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45.emf"/><Relationship Id="rId32" Type="http://schemas.openxmlformats.org/officeDocument/2006/relationships/image" Target="../media/image49.emf"/><Relationship Id="rId37" Type="http://schemas.openxmlformats.org/officeDocument/2006/relationships/customXml" Target="../ink/ink18.xml"/><Relationship Id="rId40" Type="http://schemas.openxmlformats.org/officeDocument/2006/relationships/image" Target="../media/image53.emf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62.emf"/><Relationship Id="rId66" Type="http://schemas.openxmlformats.org/officeDocument/2006/relationships/image" Target="../media/image66.emf"/><Relationship Id="rId74" Type="http://schemas.openxmlformats.org/officeDocument/2006/relationships/image" Target="../media/image70.emf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customXml" Target="../ink/ink13.xml"/><Relationship Id="rId30" Type="http://schemas.openxmlformats.org/officeDocument/2006/relationships/image" Target="../media/image48.emf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57.emf"/><Relationship Id="rId56" Type="http://schemas.openxmlformats.org/officeDocument/2006/relationships/image" Target="../media/image61.emf"/><Relationship Id="rId64" Type="http://schemas.openxmlformats.org/officeDocument/2006/relationships/image" Target="../media/image65.emf"/><Relationship Id="rId69" Type="http://schemas.openxmlformats.org/officeDocument/2006/relationships/customXml" Target="../ink/ink34.xml"/><Relationship Id="rId8" Type="http://schemas.openxmlformats.org/officeDocument/2006/relationships/image" Target="../media/image37.emf"/><Relationship Id="rId51" Type="http://schemas.openxmlformats.org/officeDocument/2006/relationships/customXml" Target="../ink/ink25.xml"/><Relationship Id="rId72" Type="http://schemas.openxmlformats.org/officeDocument/2006/relationships/image" Target="../media/image69.emf"/><Relationship Id="rId3" Type="http://schemas.openxmlformats.org/officeDocument/2006/relationships/image" Target="../media/image23.png"/><Relationship Id="rId12" Type="http://schemas.openxmlformats.org/officeDocument/2006/relationships/image" Target="../media/image39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2.emf"/><Relationship Id="rId46" Type="http://schemas.openxmlformats.org/officeDocument/2006/relationships/image" Target="../media/image56.emf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43.emf"/><Relationship Id="rId41" Type="http://schemas.openxmlformats.org/officeDocument/2006/relationships/customXml" Target="../ink/ink20.xml"/><Relationship Id="rId54" Type="http://schemas.openxmlformats.org/officeDocument/2006/relationships/image" Target="../media/image60.emf"/><Relationship Id="rId62" Type="http://schemas.openxmlformats.org/officeDocument/2006/relationships/image" Target="../media/image64.emf"/><Relationship Id="rId70" Type="http://schemas.openxmlformats.org/officeDocument/2006/relationships/image" Target="../media/image68.emf"/><Relationship Id="rId1" Type="http://schemas.openxmlformats.org/officeDocument/2006/relationships/tags" Target="../tags/tag26.xml"/><Relationship Id="rId6" Type="http://schemas.openxmlformats.org/officeDocument/2006/relationships/image" Target="../media/image36.emf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38.emf"/><Relationship Id="rId31" Type="http://schemas.openxmlformats.org/officeDocument/2006/relationships/customXml" Target="../ink/ink15.xml"/><Relationship Id="rId44" Type="http://schemas.openxmlformats.org/officeDocument/2006/relationships/image" Target="../media/image55.emf"/><Relationship Id="rId52" Type="http://schemas.openxmlformats.org/officeDocument/2006/relationships/image" Target="../media/image59.emf"/><Relationship Id="rId60" Type="http://schemas.openxmlformats.org/officeDocument/2006/relationships/image" Target="../media/image63.emf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1.jpe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42.emf"/><Relationship Id="rId39" Type="http://schemas.openxmlformats.org/officeDocument/2006/relationships/customXml" Target="../ink/ink19.xml"/><Relationship Id="rId34" Type="http://schemas.openxmlformats.org/officeDocument/2006/relationships/image" Target="../media/image50.emf"/><Relationship Id="rId50" Type="http://schemas.openxmlformats.org/officeDocument/2006/relationships/image" Target="../media/image58.emf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5" Type="http://schemas.openxmlformats.org/officeDocument/2006/relationships/image" Target="../media/image29.png"/><Relationship Id="rId4" Type="http://schemas.openxmlformats.org/officeDocument/2006/relationships/customXml" Target="../ink/ink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6.xml"/><Relationship Id="rId7" Type="http://schemas.openxmlformats.org/officeDocument/2006/relationships/customXml" Target="../ink/ink38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tags" Target="../tags/tag39.xml"/><Relationship Id="rId7" Type="http://schemas.openxmlformats.org/officeDocument/2006/relationships/image" Target="../media/image14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3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0.xml"/><Relationship Id="rId9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40.png"/><Relationship Id="rId5" Type="http://schemas.openxmlformats.org/officeDocument/2006/relationships/customXml" Target="../ink/ink40.xml"/><Relationship Id="rId4" Type="http://schemas.openxmlformats.org/officeDocument/2006/relationships/image" Target="../media/image3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1.png"/><Relationship Id="rId5" Type="http://schemas.openxmlformats.org/officeDocument/2006/relationships/customXml" Target="../ink/ink41.xml"/><Relationship Id="rId4" Type="http://schemas.openxmlformats.org/officeDocument/2006/relationships/image" Target="../media/image3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4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057400" y="2971800"/>
            <a:ext cx="5506636" cy="271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cs typeface="Arial" charset="0"/>
              </a:rPr>
              <a:t>•  </a:t>
            </a:r>
            <a:r>
              <a:rPr lang="en-US" sz="24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029206"/>
            <a:ext cx="9062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macroscopic plastic deformation corresponds to the motion of large numbers of dislocations, the ability of a metal to plastically deform (yield strength) depends on the relative ease by which dislocations move.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08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9032" y="914400"/>
            <a:ext cx="6248400" cy="45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47935"/>
            <a:ext cx="6370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Distortion and stress local at a dislocation</a:t>
            </a:r>
          </a:p>
        </p:txBody>
      </p:sp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9938" y="6172200"/>
            <a:ext cx="6704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(Important for understanding strengthening mechanisms.)</a:t>
            </a:r>
          </a:p>
        </p:txBody>
      </p:sp>
    </p:spTree>
    <p:extLst>
      <p:ext uri="{BB962C8B-B14F-4D97-AF65-F5344CB8AC3E}">
        <p14:creationId xmlns:p14="http://schemas.microsoft.com/office/powerpoint/2010/main" val="41817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08f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b="11563"/>
          <a:stretch>
            <a:fillRect/>
          </a:stretch>
        </p:blipFill>
        <p:spPr bwMode="auto">
          <a:xfrm>
            <a:off x="152400" y="1066800"/>
            <a:ext cx="5229084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4884"/>
            <a:ext cx="91571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72727"/>
                </a:solidFill>
              </a:rPr>
              <a:t>Effects of solute atoms</a:t>
            </a:r>
          </a:p>
        </p:txBody>
      </p:sp>
      <p:sp>
        <p:nvSpPr>
          <p:cNvPr id="204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c08f17</a:t>
            </a:r>
          </a:p>
        </p:txBody>
      </p:sp>
      <p:pic>
        <p:nvPicPr>
          <p:cNvPr id="20485" name="Picture 5" descr="c08f18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 r="-1666" b="10220"/>
          <a:stretch>
            <a:fillRect/>
          </a:stretch>
        </p:blipFill>
        <p:spPr bwMode="auto">
          <a:xfrm>
            <a:off x="200045" y="3962400"/>
            <a:ext cx="5133794" cy="235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14400" y="3124200"/>
            <a:ext cx="6096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514794" y="1600200"/>
            <a:ext cx="36423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Solute atoms smaller </a:t>
            </a:r>
          </a:p>
          <a:p>
            <a:r>
              <a:rPr lang="en-US" sz="2800" dirty="0"/>
              <a:t>than host atoms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599725" y="4238298"/>
            <a:ext cx="3403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Solute atoms larger </a:t>
            </a:r>
          </a:p>
          <a:p>
            <a:r>
              <a:rPr lang="en-US" sz="2800" dirty="0"/>
              <a:t>than host atoms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3435350"/>
            <a:ext cx="2064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Compression or </a:t>
            </a:r>
          </a:p>
          <a:p>
            <a:r>
              <a:rPr lang="en-US" dirty="0"/>
              <a:t>Tension?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H="1" flipV="1">
            <a:off x="1184894" y="2895600"/>
            <a:ext cx="1" cy="539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4894" y="4143236"/>
            <a:ext cx="0" cy="733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370642" y="1752600"/>
            <a:ext cx="6402715" cy="31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•  </a:t>
            </a:r>
            <a:r>
              <a:rPr lang="en-US" sz="28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2758645"/>
            <a:ext cx="49539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391400" cy="4110038"/>
          </a:xfrm>
          <a:prstGeom prst="rect">
            <a:avLst/>
          </a:prstGeom>
          <a:noFill/>
        </p:spPr>
      </p:pic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43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Methods of deforming metals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954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forging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1066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rolling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09600" y="4724400"/>
            <a:ext cx="1228725" cy="701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extruding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572000" y="4724400"/>
            <a:ext cx="1074738" cy="701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drawing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5257800" y="6276975"/>
            <a:ext cx="3886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  <a:p>
            <a:endParaRPr lang="en-US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75053"/>
              </p:ext>
            </p:extLst>
          </p:nvPr>
        </p:nvGraphicFramePr>
        <p:xfrm>
          <a:off x="1864273" y="1447800"/>
          <a:ext cx="4800600" cy="126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300" imgH="800100" progId="Equation.3">
                  <p:embed/>
                </p:oleObj>
              </mc:Choice>
              <mc:Fallback>
                <p:oleObj name="Equation" r:id="rId3" imgW="3035300" imgH="800100" progId="Equation.3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73" y="1447800"/>
                        <a:ext cx="4800600" cy="1266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83663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If applied at room temperature, these procedures are called </a:t>
            </a:r>
          </a:p>
          <a:p>
            <a:pPr>
              <a:lnSpc>
                <a:spcPct val="125000"/>
              </a:lnSpc>
            </a:pPr>
            <a:r>
              <a:rPr lang="en-US" sz="2400" u="sng" dirty="0"/>
              <a:t>cold working</a:t>
            </a:r>
            <a:r>
              <a:rPr lang="en-US" sz="2400" dirty="0"/>
              <a:t> and are said to produce </a:t>
            </a:r>
            <a:r>
              <a:rPr lang="en-US" sz="2400" u="sng" dirty="0"/>
              <a:t>strain hardening</a:t>
            </a:r>
            <a:r>
              <a:rPr lang="en-US" sz="2400" dirty="0"/>
              <a:t>.</a:t>
            </a:r>
          </a:p>
        </p:txBody>
      </p:sp>
      <p:pic>
        <p:nvPicPr>
          <p:cNvPr id="5" name="Picture 2" descr="c08f21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50000" b="3755"/>
          <a:stretch>
            <a:fillRect/>
          </a:stretch>
        </p:blipFill>
        <p:spPr bwMode="auto">
          <a:xfrm>
            <a:off x="304800" y="3028950"/>
            <a:ext cx="313459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596" y="3733800"/>
            <a:ext cx="42771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Many new dislocations are </a:t>
            </a:r>
          </a:p>
          <a:p>
            <a:r>
              <a:rPr lang="en-US" sz="2400" dirty="0"/>
              <a:t>introduced and these interfere</a:t>
            </a:r>
          </a:p>
          <a:p>
            <a:r>
              <a:rPr lang="en-US" sz="2400" dirty="0"/>
              <a:t>with each other’s motion.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8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914400"/>
            <a:ext cx="662940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762000"/>
            <a:ext cx="2366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Interactions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dislocations </a:t>
            </a:r>
          </a:p>
        </p:txBody>
      </p:sp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c08f05</a:t>
            </a:r>
          </a:p>
        </p:txBody>
      </p:sp>
    </p:spTree>
    <p:extLst>
      <p:ext uri="{BB962C8B-B14F-4D97-AF65-F5344CB8AC3E}">
        <p14:creationId xmlns:p14="http://schemas.microsoft.com/office/powerpoint/2010/main" val="330897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28600"/>
            <a:ext cx="307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Effects of cold work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sp>
        <p:nvSpPr>
          <p:cNvPr id="2253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13338" y="304800"/>
            <a:ext cx="267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272727"/>
                </a:solidFill>
              </a:rPr>
              <a:t>- strength is increased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62018"/>
            <a:ext cx="9032875" cy="490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2855963"/>
            <a:ext cx="491064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What is the tradeoff?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17728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rgbClr val="272727"/>
                </a:solidFill>
              </a:rPr>
              <a:t>- but ductility is decreased</a:t>
            </a:r>
          </a:p>
        </p:txBody>
      </p:sp>
      <p:sp>
        <p:nvSpPr>
          <p:cNvPr id="962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410200" y="2625725"/>
            <a:ext cx="34020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As for the other methods,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strengthening (good) is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accompanied by reduced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ductility (bad).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" y="640948"/>
            <a:ext cx="5144814" cy="622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08f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2994" y="304800"/>
            <a:ext cx="679796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3962400"/>
            <a:ext cx="2959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Effects of CW on a </a:t>
            </a:r>
          </a:p>
          <a:p>
            <a:r>
              <a:rPr lang="en-US" sz="2400" b="1">
                <a:solidFill>
                  <a:srgbClr val="272727"/>
                </a:solidFill>
              </a:rPr>
              <a:t>low-carbon steel</a:t>
            </a:r>
          </a:p>
        </p:txBody>
      </p:sp>
      <p:sp>
        <p:nvSpPr>
          <p:cNvPr id="235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A few problems to help with your next homework</a:t>
            </a:r>
          </a:p>
        </p:txBody>
      </p:sp>
    </p:spTree>
    <p:extLst>
      <p:ext uri="{BB962C8B-B14F-4D97-AF65-F5344CB8AC3E}">
        <p14:creationId xmlns:p14="http://schemas.microsoft.com/office/powerpoint/2010/main" val="333144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Principle:  Restricting or hindering dislocation motion renders a material harder and stronger.</a:t>
            </a:r>
          </a:p>
          <a:p>
            <a:endParaRPr lang="en-US" sz="2800" dirty="0"/>
          </a:p>
          <a:p>
            <a:r>
              <a:rPr lang="en-US" sz="2800" dirty="0"/>
              <a:t>All strengthening mechanisms rest on this principle.  </a:t>
            </a:r>
          </a:p>
          <a:p>
            <a:endParaRPr lang="en-US" sz="2800" dirty="0"/>
          </a:p>
          <a:p>
            <a:r>
              <a:rPr lang="en-US" sz="2800" dirty="0"/>
              <a:t>The question for you to answer is, </a:t>
            </a:r>
          </a:p>
          <a:p>
            <a:r>
              <a:rPr lang="en-US" sz="2800" dirty="0"/>
              <a:t>	“How are dislocations hindered or restricted in any given strengthening mechanism?” 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08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524000"/>
            <a:ext cx="27781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228600"/>
            <a:ext cx="39453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Recall:  Macroscopic slip </a:t>
            </a:r>
          </a:p>
          <a:p>
            <a:r>
              <a:rPr lang="en-US" sz="2400" b="1" dirty="0">
                <a:solidFill>
                  <a:srgbClr val="272727"/>
                </a:solidFill>
              </a:rPr>
              <a:t>in a single crystal</a:t>
            </a:r>
          </a:p>
        </p:txBody>
      </p:sp>
      <p:sp>
        <p:nvSpPr>
          <p:cNvPr id="112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c08f08</a:t>
            </a:r>
          </a:p>
        </p:txBody>
      </p:sp>
      <p:pic>
        <p:nvPicPr>
          <p:cNvPr id="11269" name="Picture 5" descr="c08f09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04800"/>
            <a:ext cx="40290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57800" y="762000"/>
            <a:ext cx="107156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of zinc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4438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08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590799"/>
            <a:ext cx="2590800" cy="42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3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0013" y="5368925"/>
              <a:ext cx="52387" cy="333375"/>
            </p14:xfrm>
          </p:contentPart>
        </mc:Choice>
        <mc:Fallback xmlns="">
          <p:pic>
            <p:nvPicPr>
              <p:cNvPr id="143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63196" y="5366045"/>
                <a:ext cx="62075" cy="3405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14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4438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08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590800"/>
            <a:ext cx="226880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3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4300" y="368300"/>
              <a:ext cx="238125" cy="541338"/>
            </p14:xfrm>
          </p:contentPart>
        </mc:Choice>
        <mc:Fallback xmlns="">
          <p:pic>
            <p:nvPicPr>
              <p:cNvPr id="143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0569" y="363981"/>
                <a:ext cx="266310" cy="55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3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2763" y="585788"/>
              <a:ext cx="157162" cy="66675"/>
            </p14:xfrm>
          </p:contentPart>
        </mc:Choice>
        <mc:Fallback xmlns="">
          <p:pic>
            <p:nvPicPr>
              <p:cNvPr id="143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3053" y="574255"/>
                <a:ext cx="170828" cy="8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3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4875" y="303213"/>
              <a:ext cx="604838" cy="393700"/>
            </p14:xfrm>
          </p:contentPart>
        </mc:Choice>
        <mc:Fallback xmlns="">
          <p:pic>
            <p:nvPicPr>
              <p:cNvPr id="143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0834" y="298535"/>
                <a:ext cx="631840" cy="412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3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0913" y="242888"/>
              <a:ext cx="228600" cy="481012"/>
            </p14:xfrm>
          </p:contentPart>
        </mc:Choice>
        <mc:Fallback xmlns="">
          <p:pic>
            <p:nvPicPr>
              <p:cNvPr id="143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9033" y="237847"/>
                <a:ext cx="252360" cy="49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3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8738" y="481013"/>
              <a:ext cx="163512" cy="98425"/>
            </p14:xfrm>
          </p:contentPart>
        </mc:Choice>
        <mc:Fallback xmlns="">
          <p:pic>
            <p:nvPicPr>
              <p:cNvPr id="143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4056" y="468394"/>
                <a:ext cx="171435" cy="12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3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6400" y="255588"/>
              <a:ext cx="639763" cy="379412"/>
            </p14:xfrm>
          </p:contentPart>
        </mc:Choice>
        <mc:Fallback xmlns="">
          <p:pic>
            <p:nvPicPr>
              <p:cNvPr id="143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16319" y="245159"/>
                <a:ext cx="663885" cy="40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3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1088" y="1162050"/>
              <a:ext cx="769937" cy="473075"/>
            </p14:xfrm>
          </p:contentPart>
        </mc:Choice>
        <mc:Fallback xmlns="">
          <p:pic>
            <p:nvPicPr>
              <p:cNvPr id="143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1009" y="1148369"/>
                <a:ext cx="783615" cy="497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336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7563" y="1155700"/>
              <a:ext cx="358775" cy="271463"/>
            </p14:xfrm>
          </p:contentPart>
        </mc:Choice>
        <mc:Fallback xmlns="">
          <p:pic>
            <p:nvPicPr>
              <p:cNvPr id="14336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84608" y="1151419"/>
                <a:ext cx="374249" cy="289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337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7475" y="1030288"/>
              <a:ext cx="941388" cy="531812"/>
            </p14:xfrm>
          </p:contentPart>
        </mc:Choice>
        <mc:Fallback xmlns="">
          <p:pic>
            <p:nvPicPr>
              <p:cNvPr id="14337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4515" y="1025967"/>
                <a:ext cx="968028" cy="541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337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5725" y="996950"/>
              <a:ext cx="893763" cy="377825"/>
            </p14:xfrm>
          </p:contentPart>
        </mc:Choice>
        <mc:Fallback xmlns="">
          <p:pic>
            <p:nvPicPr>
              <p:cNvPr id="14337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92767" y="991552"/>
                <a:ext cx="912841" cy="394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337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7650" y="3495675"/>
              <a:ext cx="41275" cy="449263"/>
            </p14:xfrm>
          </p:contentPart>
        </mc:Choice>
        <mc:Fallback xmlns="">
          <p:pic>
            <p:nvPicPr>
              <p:cNvPr id="14337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07600" y="3488115"/>
                <a:ext cx="61374" cy="461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337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2250" y="4087813"/>
              <a:ext cx="26988" cy="312737"/>
            </p14:xfrm>
          </p:contentPart>
        </mc:Choice>
        <mc:Fallback xmlns="">
          <p:pic>
            <p:nvPicPr>
              <p:cNvPr id="14337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84083" y="4084214"/>
                <a:ext cx="43323" cy="319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337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6850" y="4529138"/>
              <a:ext cx="11113" cy="138112"/>
            </p14:xfrm>
          </p:contentPart>
        </mc:Choice>
        <mc:Fallback xmlns="">
          <p:pic>
            <p:nvPicPr>
              <p:cNvPr id="14337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58330" y="4524822"/>
                <a:ext cx="24819" cy="145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37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3038" y="4832350"/>
              <a:ext cx="11112" cy="115888"/>
            </p14:xfrm>
          </p:contentPart>
        </mc:Choice>
        <mc:Fallback xmlns="">
          <p:pic>
            <p:nvPicPr>
              <p:cNvPr id="14337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31926" y="4829471"/>
                <a:ext cx="25092" cy="124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3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6050" y="5100638"/>
              <a:ext cx="19050" cy="125412"/>
            </p14:xfrm>
          </p:contentPart>
        </mc:Choice>
        <mc:Fallback xmlns="">
          <p:pic>
            <p:nvPicPr>
              <p:cNvPr id="143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07064" y="5097755"/>
                <a:ext cx="34146" cy="132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3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0013" y="5368925"/>
              <a:ext cx="52387" cy="333375"/>
            </p14:xfrm>
          </p:contentPart>
        </mc:Choice>
        <mc:Fallback xmlns="">
          <p:pic>
            <p:nvPicPr>
              <p:cNvPr id="143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63196" y="5366045"/>
                <a:ext cx="62075" cy="34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337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2888" y="3113088"/>
              <a:ext cx="2176462" cy="1354137"/>
            </p14:xfrm>
          </p:contentPart>
        </mc:Choice>
        <mc:Fallback xmlns="">
          <p:pic>
            <p:nvPicPr>
              <p:cNvPr id="14337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7486" y="3109848"/>
                <a:ext cx="2194827" cy="1365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337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688" y="2794000"/>
              <a:ext cx="2333625" cy="1671638"/>
            </p14:xfrm>
          </p:contentPart>
        </mc:Choice>
        <mc:Fallback xmlns="">
          <p:pic>
            <p:nvPicPr>
              <p:cNvPr id="14337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3448" y="2782829"/>
                <a:ext cx="2349466" cy="1687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338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5550" y="2781300"/>
              <a:ext cx="307975" cy="558800"/>
            </p14:xfrm>
          </p:contentPart>
        </mc:Choice>
        <mc:Fallback xmlns="">
          <p:pic>
            <p:nvPicPr>
              <p:cNvPr id="14338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61952" y="2772659"/>
                <a:ext cx="323805" cy="57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338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8388" y="1901825"/>
              <a:ext cx="987425" cy="396875"/>
            </p14:xfrm>
          </p:contentPart>
        </mc:Choice>
        <mc:Fallback xmlns="">
          <p:pic>
            <p:nvPicPr>
              <p:cNvPr id="14338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66509" y="1897867"/>
                <a:ext cx="1007944" cy="414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338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1985963"/>
              <a:ext cx="239712" cy="128587"/>
            </p14:xfrm>
          </p:contentPart>
        </mc:Choice>
        <mc:Fallback xmlns="">
          <p:pic>
            <p:nvPicPr>
              <p:cNvPr id="14338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33104" y="1973321"/>
                <a:ext cx="249070" cy="154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338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2738" y="1871663"/>
              <a:ext cx="711200" cy="365125"/>
            </p14:xfrm>
          </p:contentPart>
        </mc:Choice>
        <mc:Fallback xmlns="">
          <p:pic>
            <p:nvPicPr>
              <p:cNvPr id="14338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648701" y="1859780"/>
                <a:ext cx="727756" cy="391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338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2375" y="1770063"/>
              <a:ext cx="912813" cy="417512"/>
            </p14:xfrm>
          </p:contentPart>
        </mc:Choice>
        <mc:Fallback xmlns="">
          <p:pic>
            <p:nvPicPr>
              <p:cNvPr id="14338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58337" y="1756026"/>
                <a:ext cx="929730" cy="445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338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5050" y="3022600"/>
              <a:ext cx="912813" cy="581025"/>
            </p14:xfrm>
          </p:contentPart>
        </mc:Choice>
        <mc:Fallback xmlns="">
          <p:pic>
            <p:nvPicPr>
              <p:cNvPr id="14338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34972" y="3009239"/>
                <a:ext cx="925411" cy="60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338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1863" y="2986088"/>
              <a:ext cx="3062287" cy="395287"/>
            </p14:xfrm>
          </p:contentPart>
        </mc:Choice>
        <mc:Fallback xmlns="">
          <p:pic>
            <p:nvPicPr>
              <p:cNvPr id="14338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998182" y="2974208"/>
                <a:ext cx="3089288" cy="419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338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4025" y="3830638"/>
              <a:ext cx="320675" cy="123825"/>
            </p14:xfrm>
          </p:contentPart>
        </mc:Choice>
        <mc:Fallback xmlns="">
          <p:pic>
            <p:nvPicPr>
              <p:cNvPr id="14338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26107" y="3816600"/>
                <a:ext cx="333272" cy="14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338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5875" y="3613150"/>
              <a:ext cx="752475" cy="398463"/>
            </p14:xfrm>
          </p:contentPart>
        </mc:Choice>
        <mc:Fallback xmlns="">
          <p:pic>
            <p:nvPicPr>
              <p:cNvPr id="14338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61555" y="3610270"/>
                <a:ext cx="766156" cy="412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338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2525" y="3598863"/>
              <a:ext cx="788988" cy="365125"/>
            </p14:xfrm>
          </p:contentPart>
        </mc:Choice>
        <mc:Fallback xmlns="">
          <p:pic>
            <p:nvPicPr>
              <p:cNvPr id="14338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90287" y="3584820"/>
                <a:ext cx="804465" cy="39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339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7213" y="4595813"/>
              <a:ext cx="339725" cy="515937"/>
            </p14:xfrm>
          </p:contentPart>
        </mc:Choice>
        <mc:Fallback xmlns="">
          <p:pic>
            <p:nvPicPr>
              <p:cNvPr id="14339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53178" y="4588617"/>
                <a:ext cx="358439" cy="535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339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8238" y="4600575"/>
              <a:ext cx="174625" cy="422275"/>
            </p14:xfrm>
          </p:contentPart>
        </mc:Choice>
        <mc:Fallback xmlns="">
          <p:pic>
            <p:nvPicPr>
              <p:cNvPr id="14339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35249" y="4587975"/>
                <a:ext cx="198798" cy="44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339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2250" y="4695825"/>
              <a:ext cx="15875" cy="328613"/>
            </p14:xfrm>
          </p:contentPart>
        </mc:Choice>
        <mc:Fallback xmlns="">
          <p:pic>
            <p:nvPicPr>
              <p:cNvPr id="14339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92509" y="4686827"/>
                <a:ext cx="35719" cy="34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339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7838" y="4554538"/>
              <a:ext cx="776287" cy="476250"/>
            </p14:xfrm>
          </p:contentPart>
        </mc:Choice>
        <mc:Fallback xmlns="">
          <p:pic>
            <p:nvPicPr>
              <p:cNvPr id="14339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44876" y="4541219"/>
                <a:ext cx="791770" cy="502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339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5600" y="4691063"/>
              <a:ext cx="339725" cy="352425"/>
            </p14:xfrm>
          </p:contentPart>
        </mc:Choice>
        <mc:Fallback xmlns="">
          <p:pic>
            <p:nvPicPr>
              <p:cNvPr id="14339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91624" y="4687411"/>
                <a:ext cx="362302" cy="3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339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8075" y="4567238"/>
              <a:ext cx="1404938" cy="484187"/>
            </p14:xfrm>
          </p:contentPart>
        </mc:Choice>
        <mc:Fallback xmlns="">
          <p:pic>
            <p:nvPicPr>
              <p:cNvPr id="14339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445476" y="4553918"/>
                <a:ext cx="1420416" cy="50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339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5402263"/>
              <a:ext cx="2865438" cy="777875"/>
            </p14:xfrm>
          </p:contentPart>
        </mc:Choice>
        <mc:Fallback xmlns="">
          <p:pic>
            <p:nvPicPr>
              <p:cNvPr id="14339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9159" y="5398658"/>
                <a:ext cx="2883439" cy="79013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3835995" cy="563562"/>
          </a:xfrm>
        </p:spPr>
        <p:txBody>
          <a:bodyPr/>
          <a:lstStyle/>
          <a:p>
            <a:r>
              <a:rPr lang="en-US" sz="3200" dirty="0"/>
              <a:t>FCC Slip System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5" y="1752600"/>
            <a:ext cx="1967889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71" y="1752600"/>
            <a:ext cx="1873024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71" y="1752601"/>
            <a:ext cx="2044637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71" y="1752601"/>
            <a:ext cx="2099801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44" y="76200"/>
            <a:ext cx="481115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7764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/>
              <a:t>7.12 to 7.14 - Recovery, </a:t>
            </a:r>
            <a:r>
              <a:rPr lang="en-US" sz="2800" b="1" dirty="0" err="1"/>
              <a:t>recrystallization</a:t>
            </a:r>
            <a:r>
              <a:rPr lang="en-US" sz="2800" b="1" dirty="0"/>
              <a:t>, and</a:t>
            </a:r>
          </a:p>
          <a:p>
            <a:r>
              <a:rPr lang="en-US" sz="2800" b="1" dirty="0"/>
              <a:t>grain growth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0EC03-3C5F-7FC6-2E4D-7E6B1ABFE266}"/>
              </a:ext>
            </a:extLst>
          </p:cNvPr>
          <p:cNvSpPr txBox="1"/>
          <p:nvPr/>
        </p:nvSpPr>
        <p:spPr>
          <a:xfrm>
            <a:off x="762000" y="7620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Still working on partial credit.  May return exams back Friday but more likely on Monday.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3060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08f21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r="-4630" b="3755"/>
          <a:stretch>
            <a:fillRect/>
          </a:stretch>
        </p:blipFill>
        <p:spPr bwMode="auto">
          <a:xfrm>
            <a:off x="533400" y="1447800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228600"/>
            <a:ext cx="301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Cold-worked  brass</a:t>
            </a:r>
          </a:p>
        </p:txBody>
      </p:sp>
      <p:sp>
        <p:nvSpPr>
          <p:cNvPr id="2458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c08f21ab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676400" y="914400"/>
            <a:ext cx="133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after CW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800600" y="914400"/>
            <a:ext cx="419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beginning to recrystallize at 580</a:t>
            </a:r>
            <a:r>
              <a:rPr lang="en-US">
                <a:cs typeface="Arial" charset="0"/>
              </a:rPr>
              <a:t>°C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5477" y="2971800"/>
            <a:ext cx="7470245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Why do newly formed crystals appear?</a:t>
            </a:r>
          </a:p>
          <a:p>
            <a:r>
              <a:rPr lang="en-US" sz="3200" dirty="0"/>
              <a:t>Aren’t we increasing energy by creating more grain boundary area?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08f21c-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 r="-905" b="51852"/>
          <a:stretch>
            <a:fillRect/>
          </a:stretch>
        </p:blipFill>
        <p:spPr bwMode="auto">
          <a:xfrm>
            <a:off x="609600" y="1143000"/>
            <a:ext cx="7772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c08f21c-f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" y="533400"/>
            <a:ext cx="802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recrystallization proceeds till all of the CW structure is gone at </a:t>
            </a:r>
            <a:r>
              <a:rPr lang="en-US" i="1"/>
              <a:t>t</a:t>
            </a:r>
            <a:r>
              <a:rPr lang="en-US"/>
              <a:t> = 8 s</a:t>
            </a:r>
            <a:endParaRPr lang="en-US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3407528"/>
            <a:ext cx="17107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%CW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158E72-64E7-FDF9-539B-3E8A3AAB17D5}"/>
                  </a:ext>
                </a:extLst>
              </p14:cNvPr>
              <p14:cNvContentPartPr/>
              <p14:nvPr/>
            </p14:nvContentPartPr>
            <p14:xfrm>
              <a:off x="5245560" y="1281600"/>
              <a:ext cx="2958840" cy="156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158E72-64E7-FDF9-539B-3E8A3AAB17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6200" y="1272240"/>
                <a:ext cx="2977560" cy="158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08f21c-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 t="50000" r="389" b="1852"/>
          <a:stretch>
            <a:fillRect/>
          </a:stretch>
        </p:blipFill>
        <p:spPr bwMode="auto">
          <a:xfrm>
            <a:off x="762000" y="1600200"/>
            <a:ext cx="7620000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c08f21c-f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762000" y="457200"/>
            <a:ext cx="304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Then grain growth begins</a:t>
            </a:r>
            <a:endParaRPr lang="en-US">
              <a:cs typeface="Arial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143000" y="11430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after 15 min at 580</a:t>
            </a:r>
            <a:r>
              <a:rPr lang="en-US">
                <a:cs typeface="Arial" charset="0"/>
              </a:rPr>
              <a:t>°C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181600" y="11430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after 10 min at 700</a:t>
            </a:r>
            <a:r>
              <a:rPr lang="en-US">
                <a:cs typeface="Arial" charset="0"/>
              </a:rPr>
              <a:t>°C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08f2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54832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8800" y="304800"/>
            <a:ext cx="33353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Effect of temperature </a:t>
            </a:r>
          </a:p>
          <a:p>
            <a:r>
              <a:rPr lang="en-US" sz="2400" b="1">
                <a:solidFill>
                  <a:srgbClr val="272727"/>
                </a:solidFill>
              </a:rPr>
              <a:t>on structure for 1h </a:t>
            </a:r>
          </a:p>
          <a:p>
            <a:r>
              <a:rPr lang="en-US" sz="2400" b="1">
                <a:solidFill>
                  <a:srgbClr val="272727"/>
                </a:solidFill>
              </a:rPr>
              <a:t>anneal</a:t>
            </a:r>
          </a:p>
        </p:txBody>
      </p:sp>
      <p:sp>
        <p:nvSpPr>
          <p:cNvPr id="2662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562600" y="3200400"/>
            <a:ext cx="33686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rgbClr val="0033CC"/>
                </a:solidFill>
                <a:latin typeface="Comic Sans MS" pitchFamily="66" charset="0"/>
              </a:rPr>
              <a:t>Annealing</a:t>
            </a:r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 - holding a metal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at elevated temperature and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then cooling it slowly, causing 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softening or other structural 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changes.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38800" y="1981200"/>
            <a:ext cx="328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The same changes occur with </a:t>
            </a:r>
          </a:p>
          <a:p>
            <a:r>
              <a:rPr lang="en-US" sz="1800">
                <a:solidFill>
                  <a:srgbClr val="FF0000"/>
                </a:solidFill>
              </a:rPr>
              <a:t>time at a given temperature.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19200" y="63246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066800" y="457200"/>
            <a:ext cx="387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sz="1800">
                <a:solidFill>
                  <a:srgbClr val="FF0000"/>
                </a:solidFill>
              </a:rPr>
              <a:t>(at constant temperature)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6402715" cy="31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•  </a:t>
            </a:r>
            <a:r>
              <a:rPr lang="en-US" sz="28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16764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2964735"/>
            <a:ext cx="49539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06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b="1" kern="0"/>
              <a:t>Chapter 7: Deformation and Strengthening Mechanisms</a:t>
            </a:r>
          </a:p>
          <a:p>
            <a:pPr algn="ctr">
              <a:buFontTx/>
              <a:buNone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4844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08f2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609600"/>
            <a:ext cx="43449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5800" y="609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Grain growth by diffusion</a:t>
            </a:r>
          </a:p>
        </p:txBody>
      </p:sp>
      <p:sp>
        <p:nvSpPr>
          <p:cNvPr id="286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08f2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914400"/>
            <a:ext cx="60960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8600"/>
            <a:ext cx="697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time and temperature on grain growth</a:t>
            </a:r>
          </a:p>
        </p:txBody>
      </p:sp>
      <p:sp>
        <p:nvSpPr>
          <p:cNvPr id="297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c08f25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4458"/>
              </p:ext>
            </p:extLst>
          </p:nvPr>
        </p:nvGraphicFramePr>
        <p:xfrm>
          <a:off x="457200" y="5029200"/>
          <a:ext cx="50292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5000" imgH="1701800" progId="Equation.3">
                  <p:embed/>
                </p:oleObj>
              </mc:Choice>
              <mc:Fallback>
                <p:oleObj name="Equation" r:id="rId5" imgW="5715000" imgH="170180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50292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9AC0F6-851E-4268-BCEE-93E4DFCE8A49}"/>
                  </a:ext>
                </a:extLst>
              </p14:cNvPr>
              <p14:cNvContentPartPr/>
              <p14:nvPr/>
            </p14:nvContentPartPr>
            <p14:xfrm>
              <a:off x="2106360" y="1449720"/>
              <a:ext cx="7012440" cy="534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9AC0F6-851E-4268-BCEE-93E4DFCE8A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7000" y="1440360"/>
                <a:ext cx="7031160" cy="535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1143000"/>
          </a:xfrm>
        </p:spPr>
        <p:txBody>
          <a:bodyPr/>
          <a:lstStyle/>
          <a:p>
            <a:r>
              <a:rPr lang="en-US" dirty="0"/>
              <a:t>A Design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116E4-85F9-EA0A-D0D3-27C5FF5274CD}"/>
              </a:ext>
            </a:extLst>
          </p:cNvPr>
          <p:cNvSpPr txBox="1"/>
          <p:nvPr/>
        </p:nvSpPr>
        <p:spPr>
          <a:xfrm>
            <a:off x="1752600" y="3733800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it here lecture 2</a:t>
            </a:r>
          </a:p>
        </p:txBody>
      </p:sp>
    </p:spTree>
    <p:extLst>
      <p:ext uri="{BB962C8B-B14F-4D97-AF65-F5344CB8AC3E}">
        <p14:creationId xmlns:p14="http://schemas.microsoft.com/office/powerpoint/2010/main" val="559406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08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l="-2673" r="50882" b="53488"/>
          <a:stretch>
            <a:fillRect/>
          </a:stretch>
        </p:blipFill>
        <p:spPr bwMode="auto">
          <a:xfrm>
            <a:off x="647799" y="716915"/>
            <a:ext cx="376376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788" y="226368"/>
            <a:ext cx="4201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Recall: Effects of cold work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sp>
        <p:nvSpPr>
          <p:cNvPr id="2253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13338" y="304800"/>
            <a:ext cx="267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272727"/>
                </a:solidFill>
              </a:rPr>
              <a:t>- strength is increased</a:t>
            </a:r>
          </a:p>
        </p:txBody>
      </p:sp>
      <p:pic>
        <p:nvPicPr>
          <p:cNvPr id="6" name="Picture 5" descr="c08f19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-1337" t="50000" r="53217" b="1163"/>
          <a:stretch>
            <a:fillRect/>
          </a:stretch>
        </p:blipFill>
        <p:spPr bwMode="auto">
          <a:xfrm>
            <a:off x="5223993" y="685800"/>
            <a:ext cx="392000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 descr="3"/>
          <p:cNvPicPr>
            <a:picLocks noChangeAspect="1" noChangeArrowheads="1"/>
          </p:cNvPicPr>
          <p:nvPr/>
        </p:nvPicPr>
        <p:blipFill rotWithShape="1">
          <a:blip r:embed="rId7" cstate="print"/>
          <a:srcRect l="59336" t="59451"/>
          <a:stretch/>
        </p:blipFill>
        <p:spPr bwMode="auto">
          <a:xfrm>
            <a:off x="648674" y="4664234"/>
            <a:ext cx="3762892" cy="208646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46906" y="561969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drawing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92762B-DC30-D2DE-0723-82CD79332F08}"/>
                  </a:ext>
                </a:extLst>
              </p14:cNvPr>
              <p14:cNvContentPartPr/>
              <p14:nvPr/>
            </p14:nvContentPartPr>
            <p14:xfrm>
              <a:off x="385920" y="1531440"/>
              <a:ext cx="8451000" cy="388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92762B-DC30-D2DE-0723-82CD79332F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560" y="1522080"/>
                <a:ext cx="8469720" cy="39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21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57200" y="4191000"/>
          <a:ext cx="81153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15300" imgH="1003300" progId="Equation.3">
                  <p:embed/>
                </p:oleObj>
              </mc:Choice>
              <mc:Fallback>
                <p:oleObj name="Equation" r:id="rId3" imgW="8115300" imgH="1003300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81153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914400" y="2895600"/>
          <a:ext cx="62103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10300" imgH="1003300" progId="Equation.3">
                  <p:embed/>
                </p:oleObj>
              </mc:Choice>
              <mc:Fallback>
                <p:oleObj name="Equation" r:id="rId5" imgW="6210300" imgH="100330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62103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62000" y="762000"/>
            <a:ext cx="79105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/>
              <a:t>A brass rod with initial diameter </a:t>
            </a:r>
            <a:r>
              <a:rPr lang="en-US" i="1" dirty="0"/>
              <a:t>d</a:t>
            </a:r>
            <a:r>
              <a:rPr lang="en-US" sz="2800" baseline="-25000" dirty="0"/>
              <a:t>0</a:t>
            </a:r>
            <a:r>
              <a:rPr lang="en-US" dirty="0"/>
              <a:t> = 6.4 mm is to be cold worked by </a:t>
            </a:r>
          </a:p>
          <a:p>
            <a:pPr>
              <a:lnSpc>
                <a:spcPct val="135000"/>
              </a:lnSpc>
            </a:pPr>
            <a:r>
              <a:rPr lang="en-US" dirty="0"/>
              <a:t>drawing to achieve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&gt; 345 </a:t>
            </a:r>
            <a:r>
              <a:rPr lang="en-US" dirty="0" err="1"/>
              <a:t>MPa</a:t>
            </a:r>
            <a:r>
              <a:rPr lang="en-US" dirty="0"/>
              <a:t> and %</a:t>
            </a:r>
            <a:r>
              <a:rPr lang="en-US" i="1" dirty="0"/>
              <a:t>EL</a:t>
            </a:r>
            <a:r>
              <a:rPr lang="en-US" dirty="0"/>
              <a:t> &gt; 20% with final</a:t>
            </a:r>
          </a:p>
          <a:p>
            <a:pPr>
              <a:lnSpc>
                <a:spcPct val="135000"/>
              </a:lnSpc>
            </a:pPr>
            <a:r>
              <a:rPr lang="en-US" i="1" dirty="0" err="1"/>
              <a:t>d</a:t>
            </a:r>
            <a:r>
              <a:rPr lang="en-US" sz="2800" i="1" baseline="-25000" dirty="0" err="1"/>
              <a:t>f</a:t>
            </a:r>
            <a:r>
              <a:rPr lang="en-US" dirty="0"/>
              <a:t> = 5.1 mm. 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62000" y="2286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Design Example 7.1, pp. 239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62000" y="2209800"/>
            <a:ext cx="6477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b="1"/>
              <a:t>Solution:</a:t>
            </a:r>
            <a:r>
              <a:rPr lang="en-US"/>
              <a:t> First consider drawing to </a:t>
            </a:r>
            <a:r>
              <a:rPr lang="en-US" i="1"/>
              <a:t>d</a:t>
            </a:r>
            <a:r>
              <a:rPr lang="en-US" sz="2800" baseline="-25000"/>
              <a:t>0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/>
              <a:t>d</a:t>
            </a:r>
            <a:r>
              <a:rPr lang="en-US" sz="2800" i="1" baseline="-25000"/>
              <a:t>f</a:t>
            </a:r>
            <a:r>
              <a:rPr lang="en-US"/>
              <a:t> in one step. </a:t>
            </a:r>
          </a:p>
        </p:txBody>
      </p:sp>
    </p:spTree>
    <p:extLst>
      <p:ext uri="{BB962C8B-B14F-4D97-AF65-F5344CB8AC3E}">
        <p14:creationId xmlns:p14="http://schemas.microsoft.com/office/powerpoint/2010/main" val="1481498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pic>
        <p:nvPicPr>
          <p:cNvPr id="13315" name="Picture 3" descr="c08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145" t="50000" r="56378" b="1851"/>
          <a:stretch>
            <a:fillRect/>
          </a:stretch>
        </p:blipFill>
        <p:spPr bwMode="auto">
          <a:xfrm>
            <a:off x="4800600" y="533400"/>
            <a:ext cx="40719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16200000">
            <a:off x="4611687" y="1789113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848600" y="54102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pic>
        <p:nvPicPr>
          <p:cNvPr id="13322" name="Picture 10" descr="c08f1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 l="-1149" r="54597" b="52499"/>
          <a:stretch>
            <a:fillRect/>
          </a:stretch>
        </p:blipFill>
        <p:spPr bwMode="auto">
          <a:xfrm>
            <a:off x="228600" y="685800"/>
            <a:ext cx="4357688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 rot="16200000">
            <a:off x="-266700" y="14097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MPa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6200000">
            <a:off x="3467100" y="18669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ksi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505200" y="55626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2667000" y="3429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9906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667000" y="4267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36.5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30480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410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7162800" y="4648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781800" y="51816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36.5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5410200" y="4648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562600" y="4572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85800" y="5943600"/>
            <a:ext cx="7743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/>
              <a:t>This gives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= 410 </a:t>
            </a:r>
            <a:r>
              <a:rPr lang="en-US" dirty="0" err="1"/>
              <a:t>MPa</a:t>
            </a:r>
            <a:r>
              <a:rPr lang="en-US" dirty="0"/>
              <a:t> and %</a:t>
            </a:r>
            <a:r>
              <a:rPr lang="en-US" i="1" dirty="0"/>
              <a:t>EL</a:t>
            </a:r>
            <a:r>
              <a:rPr lang="en-US" dirty="0"/>
              <a:t> = 8%, which is OK for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</a:t>
            </a:r>
          </a:p>
          <a:p>
            <a:pPr>
              <a:lnSpc>
                <a:spcPct val="135000"/>
              </a:lnSpc>
            </a:pPr>
            <a:r>
              <a:rPr lang="en-US" dirty="0"/>
              <a:t>but fails the %</a:t>
            </a:r>
            <a:r>
              <a:rPr lang="en-US" i="1" dirty="0"/>
              <a:t>EL</a:t>
            </a:r>
            <a:r>
              <a:rPr lang="en-US" dirty="0"/>
              <a:t> &gt; 20% requirement.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6400" y="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Goal:  achieve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&gt; 345 </a:t>
            </a:r>
            <a:r>
              <a:rPr lang="en-US" dirty="0" err="1"/>
              <a:t>MPa</a:t>
            </a:r>
            <a:r>
              <a:rPr lang="en-US" dirty="0"/>
              <a:t> and %</a:t>
            </a:r>
            <a:r>
              <a:rPr lang="en-US" i="1" dirty="0"/>
              <a:t>EL</a:t>
            </a:r>
            <a:r>
              <a:rPr lang="en-US" dirty="0"/>
              <a:t> &gt; 20%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A360E9-C881-81D1-9B83-84D62B7FA0CF}"/>
                  </a:ext>
                </a:extLst>
              </p14:cNvPr>
              <p14:cNvContentPartPr/>
              <p14:nvPr/>
            </p14:nvContentPartPr>
            <p14:xfrm>
              <a:off x="2595600" y="3408840"/>
              <a:ext cx="3349800" cy="21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A360E9-C881-81D1-9B83-84D62B7FA0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6240" y="3399480"/>
                <a:ext cx="3368520" cy="21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028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pic>
        <p:nvPicPr>
          <p:cNvPr id="13315" name="Picture 3" descr="c08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145" t="50000" r="56378" b="1851"/>
          <a:stretch>
            <a:fillRect/>
          </a:stretch>
        </p:blipFill>
        <p:spPr bwMode="auto">
          <a:xfrm>
            <a:off x="4800600" y="533400"/>
            <a:ext cx="40719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16200000">
            <a:off x="4611687" y="1789113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848600" y="54102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pic>
        <p:nvPicPr>
          <p:cNvPr id="13322" name="Picture 10" descr="c08f1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 l="-1149" r="54597" b="52499"/>
          <a:stretch>
            <a:fillRect/>
          </a:stretch>
        </p:blipFill>
        <p:spPr bwMode="auto">
          <a:xfrm>
            <a:off x="228600" y="685800"/>
            <a:ext cx="4357688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 rot="16200000">
            <a:off x="-266700" y="14097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MPa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6200000">
            <a:off x="3467100" y="18669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ksi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505200" y="55626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905000" y="3733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457200" y="3505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345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905000" y="4800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5410200" y="388620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562600" y="3581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6477000" y="38862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019800" y="4800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015044" y="6001603"/>
            <a:ext cx="7042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Enter graphs with the required values.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20 to 23% CW is OK; use 21.5% CW as final step.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599" y="0"/>
            <a:ext cx="8915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Goal:  achieve </a:t>
            </a:r>
            <a:r>
              <a:rPr lang="en-US" sz="2800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sz="2800" dirty="0"/>
              <a:t> &gt; 345 </a:t>
            </a:r>
            <a:r>
              <a:rPr lang="en-US" sz="2800" dirty="0" err="1"/>
              <a:t>MPa</a:t>
            </a:r>
            <a:r>
              <a:rPr lang="en-US" sz="2800" dirty="0"/>
              <a:t> and %</a:t>
            </a:r>
            <a:r>
              <a:rPr lang="en-US" sz="2800" i="1" dirty="0"/>
              <a:t>EL</a:t>
            </a:r>
            <a:r>
              <a:rPr lang="en-US" sz="2800" dirty="0"/>
              <a:t> &gt; 20%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DB1647-1925-3386-81DC-9D2869716A07}"/>
                  </a:ext>
                </a:extLst>
              </p14:cNvPr>
              <p14:cNvContentPartPr/>
              <p14:nvPr/>
            </p14:nvContentPartPr>
            <p14:xfrm>
              <a:off x="452880" y="2394000"/>
              <a:ext cx="7845480" cy="443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DB1647-1925-3386-81DC-9D2869716A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520" y="2384640"/>
                <a:ext cx="7864200" cy="44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754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160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09600" y="2438400"/>
          <a:ext cx="76200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0" imgH="2540000" progId="Equation.3">
                  <p:embed/>
                </p:oleObj>
              </mc:Choice>
              <mc:Fallback>
                <p:oleObj name="Equation" r:id="rId2" imgW="7620000" imgH="254000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6200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229600" cy="119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sz="2800" dirty="0"/>
              <a:t>What diameter rod, </a:t>
            </a:r>
            <a:r>
              <a:rPr lang="en-US" sz="2800" i="1" dirty="0"/>
              <a:t>d</a:t>
            </a:r>
            <a:r>
              <a:rPr lang="en-US" sz="2800" i="1" baseline="-25000" dirty="0"/>
              <a:t>i </a:t>
            </a:r>
            <a:r>
              <a:rPr lang="en-US" sz="2800" dirty="0"/>
              <a:t>, would give our required 21.5% CW?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8D500F-C0CD-7D77-4774-EE7C1ABC324D}"/>
                  </a:ext>
                </a:extLst>
              </p14:cNvPr>
              <p14:cNvContentPartPr/>
              <p14:nvPr/>
            </p14:nvContentPartPr>
            <p14:xfrm>
              <a:off x="416160" y="2068200"/>
              <a:ext cx="8724960" cy="468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8D500F-C0CD-7D77-4774-EE7C1ABC3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800" y="2058840"/>
                <a:ext cx="874368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163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" y="762000"/>
            <a:ext cx="9144000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400" u="sng" dirty="0"/>
              <a:t>Summary: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r>
              <a:rPr lang="en-US" sz="2400" dirty="0"/>
              <a:t>Draw from 6.4 mm diameter to 5.76 mm (19% CW)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r>
              <a:rPr lang="en-US" sz="2400" dirty="0"/>
              <a:t>Anneal (recrystallize) to remove CW. 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r>
              <a:rPr lang="en-US" sz="2400" dirty="0"/>
              <a:t>Draw from 5.76 mm diameter to desired 5.1 mm (21.5% CW). 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endParaRPr lang="en-US" sz="2400" dirty="0"/>
          </a:p>
          <a:p>
            <a:pPr>
              <a:lnSpc>
                <a:spcPct val="135000"/>
              </a:lnSpc>
            </a:pPr>
            <a:r>
              <a:rPr lang="en-US" sz="2400" dirty="0"/>
              <a:t>This final step gives about 350 </a:t>
            </a:r>
            <a:r>
              <a:rPr lang="en-US" sz="2400" dirty="0" err="1"/>
              <a:t>MPa</a:t>
            </a:r>
            <a:r>
              <a:rPr lang="en-US" sz="2400" dirty="0"/>
              <a:t> yield strength and 21% EL, exceeding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58646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08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40" y="548298"/>
            <a:ext cx="6993660" cy="364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918" y="0"/>
            <a:ext cx="8571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Dislocation motion hindered by a grain boundary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c08f14</a:t>
            </a:r>
          </a:p>
        </p:txBody>
      </p:sp>
      <p:sp>
        <p:nvSpPr>
          <p:cNvPr id="2" name="Rectangle 1"/>
          <p:cNvSpPr/>
          <p:nvPr/>
        </p:nvSpPr>
        <p:spPr>
          <a:xfrm>
            <a:off x="92940" y="4495800"/>
            <a:ext cx="6003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high angle grain boundaries, dislocations tend to “pile up” at grain boundaries. These pile-ups introduce stress concentrations ahead of their slip planes, which generate new dislocations in adjacent grains.  </a:t>
            </a:r>
          </a:p>
        </p:txBody>
      </p:sp>
      <p:pic>
        <p:nvPicPr>
          <p:cNvPr id="6" name="Picture 2" descr="c08cof01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 cstate="print"/>
          <a:srcRect b="48485"/>
          <a:stretch/>
        </p:blipFill>
        <p:spPr bwMode="auto">
          <a:xfrm>
            <a:off x="5791200" y="3962400"/>
            <a:ext cx="3235605" cy="17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754442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72727"/>
                </a:solidFill>
              </a:rPr>
              <a:t>Why would a fine grained material have higher strength than a coarse grained material?</a:t>
            </a:r>
          </a:p>
        </p:txBody>
      </p:sp>
    </p:spTree>
    <p:extLst>
      <p:ext uri="{BB962C8B-B14F-4D97-AF65-F5344CB8AC3E}">
        <p14:creationId xmlns:p14="http://schemas.microsoft.com/office/powerpoint/2010/main" val="168553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c08f21c-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49936" b="-618"/>
          <a:stretch>
            <a:fillRect/>
          </a:stretch>
        </p:blipFill>
        <p:spPr bwMode="auto">
          <a:xfrm>
            <a:off x="152400" y="152400"/>
            <a:ext cx="2592388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632325" y="649288"/>
            <a:ext cx="3060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Strengthening by </a:t>
            </a:r>
          </a:p>
          <a:p>
            <a:r>
              <a:rPr lang="en-US" sz="2400" b="1" dirty="0"/>
              <a:t>grain size reduction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2"/>
          <a:stretch/>
        </p:blipFill>
        <p:spPr bwMode="auto">
          <a:xfrm>
            <a:off x="2744789" y="2135611"/>
            <a:ext cx="63992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57575" y="545439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Cast Aluminum after inoculation with 25ppm Ti + 5ppm B, 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6162675" y="4495800"/>
            <a:ext cx="1000125" cy="958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56" y="6001394"/>
            <a:ext cx="3242469" cy="84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5858" y="3186896"/>
            <a:ext cx="8402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08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95399"/>
            <a:ext cx="5638800" cy="522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228600"/>
            <a:ext cx="84753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Effect of grain size on yield strength (Hall-</a:t>
            </a:r>
            <a:r>
              <a:rPr lang="en-US" sz="2800" b="1" dirty="0" err="1">
                <a:solidFill>
                  <a:srgbClr val="272727"/>
                </a:solidFill>
              </a:rPr>
              <a:t>Petch</a:t>
            </a:r>
            <a:r>
              <a:rPr lang="en-US" sz="2800" b="1" dirty="0">
                <a:solidFill>
                  <a:srgbClr val="272727"/>
                </a:solidFill>
              </a:rPr>
              <a:t>)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c08f15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14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70Cu-30Zn brass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183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096000" y="1295400"/>
          <a:ext cx="2895600" cy="377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" imgH="3175000" progId="Equation.3">
                  <p:embed/>
                </p:oleObj>
              </mc:Choice>
              <mc:Fallback>
                <p:oleObj name="Equation" r:id="rId5" imgW="2438400" imgH="3175000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2895600" cy="377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6402715" cy="31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•  </a:t>
            </a:r>
            <a:r>
              <a:rPr lang="en-US" sz="28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16764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3505200"/>
            <a:ext cx="49539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06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b="1" kern="0"/>
              <a:t>Chapter 7: Deformation and Strengthening Mechanisms</a:t>
            </a:r>
          </a:p>
          <a:p>
            <a:pPr algn="ctr">
              <a:buFontTx/>
              <a:buNone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9289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0" y="3444766"/>
            <a:ext cx="430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Solid solution strengthening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c08f16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63654" y="4267200"/>
            <a:ext cx="462794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different size atoms distort </a:t>
            </a:r>
          </a:p>
          <a:p>
            <a:pPr>
              <a:lnSpc>
                <a:spcPct val="120000"/>
              </a:lnSpc>
            </a:pPr>
            <a:r>
              <a:rPr lang="en-US" dirty="0"/>
              <a:t>the crystal structure, making the movement of dislocations along their slip planes more difficult.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21"/>
            <a:ext cx="8862105" cy="342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3" y="3429000"/>
            <a:ext cx="3908907" cy="334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CDA5C9-E22D-433E-9DB7-D0AD14A68255}"/>
</file>

<file path=customXml/itemProps2.xml><?xml version="1.0" encoding="utf-8"?>
<ds:datastoreItem xmlns:ds="http://schemas.openxmlformats.org/officeDocument/2006/customXml" ds:itemID="{D56131A0-0CCB-4198-BC67-2B51589ECE91}"/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1060</Words>
  <Application>Microsoft Office PowerPoint</Application>
  <PresentationFormat>On-screen Show (4:3)</PresentationFormat>
  <Paragraphs>185</Paragraphs>
  <Slides>38</Slides>
  <Notes>10</Notes>
  <HiddenSlides>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Comic Sans MS</vt:lpstr>
      <vt:lpstr>Symbol</vt:lpstr>
      <vt:lpstr>Default Design</vt:lpstr>
      <vt:lpstr>Equation</vt:lpstr>
      <vt:lpstr>PowerPoint Presentation</vt:lpstr>
      <vt:lpstr>PowerPoint Presentation</vt:lpstr>
      <vt:lpstr>PowerPoint Presentation</vt:lpstr>
      <vt:lpstr>c08f14</vt:lpstr>
      <vt:lpstr>PowerPoint Presentation</vt:lpstr>
      <vt:lpstr>PowerPoint Presentation</vt:lpstr>
      <vt:lpstr>c08f15</vt:lpstr>
      <vt:lpstr>PowerPoint Presentation</vt:lpstr>
      <vt:lpstr>c08f16</vt:lpstr>
      <vt:lpstr>c08f04</vt:lpstr>
      <vt:lpstr>c08f17</vt:lpstr>
      <vt:lpstr>PowerPoint Presentation</vt:lpstr>
      <vt:lpstr>PowerPoint Presentation</vt:lpstr>
      <vt:lpstr>PowerPoint Presentation</vt:lpstr>
      <vt:lpstr>c08f05</vt:lpstr>
      <vt:lpstr>c08f19</vt:lpstr>
      <vt:lpstr>c08f19</vt:lpstr>
      <vt:lpstr>c08f20</vt:lpstr>
      <vt:lpstr>A few problems to help with your next homework</vt:lpstr>
      <vt:lpstr>c08f08</vt:lpstr>
      <vt:lpstr>PowerPoint Presentation</vt:lpstr>
      <vt:lpstr>PowerPoint Presentation</vt:lpstr>
      <vt:lpstr>FCC Slip System</vt:lpstr>
      <vt:lpstr>PowerPoint Presentation</vt:lpstr>
      <vt:lpstr>PowerPoint Presentation</vt:lpstr>
      <vt:lpstr>c08f21ab</vt:lpstr>
      <vt:lpstr>c08f21c-f</vt:lpstr>
      <vt:lpstr>c08f21c-f</vt:lpstr>
      <vt:lpstr>c08f22</vt:lpstr>
      <vt:lpstr>c08f24</vt:lpstr>
      <vt:lpstr>c08f25</vt:lpstr>
      <vt:lpstr>A Design Example</vt:lpstr>
      <vt:lpstr>c08f19</vt:lpstr>
      <vt:lpstr>PowerPoint Presentation</vt:lpstr>
      <vt:lpstr>c08f19</vt:lpstr>
      <vt:lpstr>c08f19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133</cp:revision>
  <cp:lastPrinted>2014-09-30T12:42:34Z</cp:lastPrinted>
  <dcterms:created xsi:type="dcterms:W3CDTF">2007-11-09T18:53:45Z</dcterms:created>
  <dcterms:modified xsi:type="dcterms:W3CDTF">2024-10-16T18:57:17Z</dcterms:modified>
</cp:coreProperties>
</file>