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96" r:id="rId2"/>
    <p:sldId id="502" r:id="rId3"/>
    <p:sldId id="461" r:id="rId4"/>
    <p:sldId id="464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9900"/>
    <a:srgbClr val="FF0000"/>
    <a:srgbClr val="800000"/>
    <a:srgbClr val="FFCCFF"/>
    <a:srgbClr val="800080"/>
    <a:srgbClr val="00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1" autoAdjust="0"/>
    <p:restoredTop sz="92616" autoAdjust="0"/>
  </p:normalViewPr>
  <p:slideViewPr>
    <p:cSldViewPr>
      <p:cViewPr varScale="1">
        <p:scale>
          <a:sx n="80" d="100"/>
          <a:sy n="80" d="100"/>
        </p:scale>
        <p:origin x="114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r">
              <a:defRPr sz="1200"/>
            </a:lvl1pPr>
          </a:lstStyle>
          <a:p>
            <a:fld id="{9BB51646-9C3E-4F62-B36D-1E75C985AB0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 anchor="b"/>
          <a:lstStyle>
            <a:lvl1pPr algn="r">
              <a:defRPr sz="1200"/>
            </a:lvl1pPr>
          </a:lstStyle>
          <a:p>
            <a:fld id="{2E8ED7BC-7174-40E8-B19E-DDF76E83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2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endParaRPr lang="en-U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A41D6106-95F1-4F8C-B553-C611440DF6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F2AA8-AD34-4182-AC5A-DA378A5021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527A4-A593-4F3A-A290-467CE630A9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567E8-B4D0-4ECC-8B54-491E91AC37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B23DE-BE7E-43C6-A5E4-27F8BB00A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6617-63D5-4918-9994-249A12C9F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A1629-93D4-45FA-B6B4-08C54F6D5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27040-36AD-424F-B4DF-1377B8062B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6506A-23DD-4600-AC47-A088BF2F87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4EAB8-C3BF-4E75-A2BA-89DB4EAE84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AC61-84B2-412B-81EB-E50B237ACC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66FD0-DCD5-4476-B263-B9F97FAA29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F67F46A-D2FD-4A53-B776-22340F00C2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842505" cy="62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3A69B8-BA38-41B6-9DAF-2AA07E7D3441}"/>
              </a:ext>
            </a:extLst>
          </p:cNvPr>
          <p:cNvSpPr txBox="1"/>
          <p:nvPr/>
        </p:nvSpPr>
        <p:spPr>
          <a:xfrm>
            <a:off x="381000" y="44116"/>
            <a:ext cx="607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1040 Plain carbon steel:  effect of heat treatment</a:t>
            </a:r>
          </a:p>
        </p:txBody>
      </p:sp>
    </p:spTree>
    <p:extLst>
      <p:ext uri="{BB962C8B-B14F-4D97-AF65-F5344CB8AC3E}">
        <p14:creationId xmlns:p14="http://schemas.microsoft.com/office/powerpoint/2010/main" val="76192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754399" y="138006"/>
            <a:ext cx="7635202" cy="668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1EA53-6084-48AF-9017-DA725B8D094C}"/>
              </a:ext>
            </a:extLst>
          </p:cNvPr>
          <p:cNvSpPr txBox="1"/>
          <p:nvPr/>
        </p:nvSpPr>
        <p:spPr>
          <a:xfrm>
            <a:off x="2438400" y="-15375"/>
            <a:ext cx="373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Various Fe-C alloy properties</a:t>
            </a:r>
          </a:p>
        </p:txBody>
      </p:sp>
    </p:spTree>
    <p:extLst>
      <p:ext uri="{BB962C8B-B14F-4D97-AF65-F5344CB8AC3E}">
        <p14:creationId xmlns:p14="http://schemas.microsoft.com/office/powerpoint/2010/main" val="117040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2696029" y="0"/>
            <a:ext cx="382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Aluminum Strengthening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59748" name="Picture 4" descr="fg03_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85800"/>
            <a:ext cx="7162800" cy="5969000"/>
          </a:xfrm>
          <a:prstGeom prst="rect">
            <a:avLst/>
          </a:prstGeom>
          <a:noFill/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6132513" y="6521450"/>
            <a:ext cx="3011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Illustration by R. W. Landgraf</a:t>
            </a:r>
          </a:p>
        </p:txBody>
      </p:sp>
    </p:spTree>
    <p:extLst>
      <p:ext uri="{BB962C8B-B14F-4D97-AF65-F5344CB8AC3E}">
        <p14:creationId xmlns:p14="http://schemas.microsoft.com/office/powerpoint/2010/main" val="415772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31643"/>
            <a:ext cx="7583261" cy="630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90231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Strengthening of Copper</a:t>
            </a:r>
          </a:p>
        </p:txBody>
      </p:sp>
    </p:spTree>
    <p:extLst>
      <p:ext uri="{BB962C8B-B14F-4D97-AF65-F5344CB8AC3E}">
        <p14:creationId xmlns:p14="http://schemas.microsoft.com/office/powerpoint/2010/main" val="384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75851-4EDE-4ABC-94D1-5212407BEA39}"/>
</file>

<file path=customXml/itemProps2.xml><?xml version="1.0" encoding="utf-8"?>
<ds:datastoreItem xmlns:ds="http://schemas.openxmlformats.org/officeDocument/2006/customXml" ds:itemID="{507061DA-A8F1-4541-9314-F54598B34601}"/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25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116</cp:revision>
  <cp:lastPrinted>2013-06-27T02:11:36Z</cp:lastPrinted>
  <dcterms:created xsi:type="dcterms:W3CDTF">2007-11-09T19:08:25Z</dcterms:created>
  <dcterms:modified xsi:type="dcterms:W3CDTF">2020-06-26T16:44:18Z</dcterms:modified>
</cp:coreProperties>
</file>