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92" r:id="rId2"/>
    <p:sldId id="391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15"/>
    <a:srgbClr val="FFE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98" d="100"/>
          <a:sy n="98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522DEE4A-5A10-4C65-9985-A121937731D5}"/>
    <pc:docChg chg="delSld">
      <pc:chgData name="Corcoran, Sean" userId="3f12d0a3-3c97-4340-8007-c8fe7e07551f" providerId="ADAL" clId="{522DEE4A-5A10-4C65-9985-A121937731D5}" dt="2025-01-29T19:49:53.425" v="1" actId="47"/>
      <pc:docMkLst>
        <pc:docMk/>
      </pc:docMkLst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257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258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259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2688204988" sldId="328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331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343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348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350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353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354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358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1202768045" sldId="361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586896901" sldId="362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372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373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375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0" sldId="377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1565851063" sldId="382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3340058892" sldId="383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1352807572" sldId="384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4265547880" sldId="385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827159247" sldId="386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2766529771" sldId="395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598207867" sldId="396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3265930750" sldId="397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2067529924" sldId="398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3096040775" sldId="399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3518522370" sldId="400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3856799049" sldId="402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3235322422" sldId="403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1902610051" sldId="406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3092515712" sldId="407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2413965332" sldId="409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3386867099" sldId="410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4058116767" sldId="411"/>
        </pc:sldMkLst>
      </pc:sldChg>
      <pc:sldChg chg="del">
        <pc:chgData name="Corcoran, Sean" userId="3f12d0a3-3c97-4340-8007-c8fe7e07551f" providerId="ADAL" clId="{522DEE4A-5A10-4C65-9985-A121937731D5}" dt="2025-01-29T19:49:21.294" v="0" actId="47"/>
        <pc:sldMkLst>
          <pc:docMk/>
          <pc:sldMk cId="1076893482" sldId="412"/>
        </pc:sldMkLst>
      </pc:sldChg>
      <pc:sldChg chg="del">
        <pc:chgData name="Corcoran, Sean" userId="3f12d0a3-3c97-4340-8007-c8fe7e07551f" providerId="ADAL" clId="{522DEE4A-5A10-4C65-9985-A121937731D5}" dt="2025-01-29T19:49:21.294" v="0" actId="47"/>
        <pc:sldMkLst>
          <pc:docMk/>
          <pc:sldMk cId="3434931223" sldId="413"/>
        </pc:sldMkLst>
      </pc:sldChg>
      <pc:sldChg chg="del">
        <pc:chgData name="Corcoran, Sean" userId="3f12d0a3-3c97-4340-8007-c8fe7e07551f" providerId="ADAL" clId="{522DEE4A-5A10-4C65-9985-A121937731D5}" dt="2025-01-29T19:49:21.294" v="0" actId="47"/>
        <pc:sldMkLst>
          <pc:docMk/>
          <pc:sldMk cId="3815031933" sldId="414"/>
        </pc:sldMkLst>
      </pc:sldChg>
      <pc:sldChg chg="del">
        <pc:chgData name="Corcoran, Sean" userId="3f12d0a3-3c97-4340-8007-c8fe7e07551f" providerId="ADAL" clId="{522DEE4A-5A10-4C65-9985-A121937731D5}" dt="2025-01-29T19:49:21.294" v="0" actId="47"/>
        <pc:sldMkLst>
          <pc:docMk/>
          <pc:sldMk cId="3847795634" sldId="415"/>
        </pc:sldMkLst>
      </pc:sldChg>
      <pc:sldChg chg="del">
        <pc:chgData name="Corcoran, Sean" userId="3f12d0a3-3c97-4340-8007-c8fe7e07551f" providerId="ADAL" clId="{522DEE4A-5A10-4C65-9985-A121937731D5}" dt="2025-01-29T19:49:21.294" v="0" actId="47"/>
        <pc:sldMkLst>
          <pc:docMk/>
          <pc:sldMk cId="4097277434" sldId="416"/>
        </pc:sldMkLst>
      </pc:sldChg>
      <pc:sldChg chg="del">
        <pc:chgData name="Corcoran, Sean" userId="3f12d0a3-3c97-4340-8007-c8fe7e07551f" providerId="ADAL" clId="{522DEE4A-5A10-4C65-9985-A121937731D5}" dt="2025-01-29T19:49:53.425" v="1" actId="47"/>
        <pc:sldMkLst>
          <pc:docMk/>
          <pc:sldMk cId="1895519548" sldId="417"/>
        </pc:sldMkLst>
      </pc:sldChg>
      <pc:sldChg chg="del">
        <pc:chgData name="Corcoran, Sean" userId="3f12d0a3-3c97-4340-8007-c8fe7e07551f" providerId="ADAL" clId="{522DEE4A-5A10-4C65-9985-A121937731D5}" dt="2025-01-29T19:49:21.294" v="0" actId="47"/>
        <pc:sldMkLst>
          <pc:docMk/>
          <pc:sldMk cId="3426037620" sldId="4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27" tIns="45714" rIns="91427" bIns="4571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76" b="72633"/>
          <a:stretch/>
        </p:blipFill>
        <p:spPr bwMode="auto">
          <a:xfrm>
            <a:off x="533400" y="228600"/>
            <a:ext cx="5943600" cy="229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25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6553200" cy="6625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90803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0FA676-29E5-4C5A-A46B-A2D488992754}"/>
</file>

<file path=customXml/itemProps2.xml><?xml version="1.0" encoding="utf-8"?>
<ds:datastoreItem xmlns:ds="http://schemas.openxmlformats.org/officeDocument/2006/customXml" ds:itemID="{4A6326DF-65F7-4DD8-AE9A-1122DF9E1824}"/>
</file>

<file path=customXml/itemProps3.xml><?xml version="1.0" encoding="utf-8"?>
<ds:datastoreItem xmlns:ds="http://schemas.openxmlformats.org/officeDocument/2006/customXml" ds:itemID="{AE84CD16-F6D2-4386-9332-3D79E53D633B}"/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148</cp:revision>
  <cp:lastPrinted>2014-09-01T21:13:23Z</cp:lastPrinted>
  <dcterms:created xsi:type="dcterms:W3CDTF">2007-11-09T18:31:23Z</dcterms:created>
  <dcterms:modified xsi:type="dcterms:W3CDTF">2025-01-29T19:49:56Z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