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28" r:id="rId5"/>
    <p:sldId id="343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58" d="100"/>
          <a:sy n="58" d="100"/>
        </p:scale>
        <p:origin x="86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70A5EC5D-0472-4962-9925-FAAE1CE73BDD}"/>
    <pc:docChg chg="delSld">
      <pc:chgData name="Corcoran, Sean" userId="3f12d0a3-3c97-4340-8007-c8fe7e07551f" providerId="ADAL" clId="{70A5EC5D-0472-4962-9925-FAAE1CE73BDD}" dt="2025-01-16T00:13:09.695" v="0" actId="47"/>
      <pc:docMkLst>
        <pc:docMk/>
      </pc:docMkLst>
      <pc:sldChg chg="del">
        <pc:chgData name="Corcoran, Sean" userId="3f12d0a3-3c97-4340-8007-c8fe7e07551f" providerId="ADAL" clId="{70A5EC5D-0472-4962-9925-FAAE1CE73BDD}" dt="2025-01-16T00:13:09.695" v="0" actId="47"/>
        <pc:sldMkLst>
          <pc:docMk/>
          <pc:sldMk cId="0" sldId="257"/>
        </pc:sldMkLst>
      </pc:sldChg>
      <pc:sldChg chg="del">
        <pc:chgData name="Corcoran, Sean" userId="3f12d0a3-3c97-4340-8007-c8fe7e07551f" providerId="ADAL" clId="{70A5EC5D-0472-4962-9925-FAAE1CE73BDD}" dt="2025-01-16T00:13:09.695" v="0" actId="47"/>
        <pc:sldMkLst>
          <pc:docMk/>
          <pc:sldMk cId="0" sldId="258"/>
        </pc:sldMkLst>
      </pc:sldChg>
      <pc:sldChg chg="del">
        <pc:chgData name="Corcoran, Sean" userId="3f12d0a3-3c97-4340-8007-c8fe7e07551f" providerId="ADAL" clId="{70A5EC5D-0472-4962-9925-FAAE1CE73BDD}" dt="2025-01-16T00:13:09.695" v="0" actId="47"/>
        <pc:sldMkLst>
          <pc:docMk/>
          <pc:sldMk cId="1352807572" sldId="384"/>
        </pc:sldMkLst>
      </pc:sldChg>
      <pc:sldChg chg="del">
        <pc:chgData name="Corcoran, Sean" userId="3f12d0a3-3c97-4340-8007-c8fe7e07551f" providerId="ADAL" clId="{70A5EC5D-0472-4962-9925-FAAE1CE73BDD}" dt="2025-01-16T00:13:09.695" v="0" actId="47"/>
        <pc:sldMkLst>
          <pc:docMk/>
          <pc:sldMk cId="4265547880" sldId="385"/>
        </pc:sldMkLst>
      </pc:sldChg>
      <pc:sldChg chg="del">
        <pc:chgData name="Corcoran, Sean" userId="3f12d0a3-3c97-4340-8007-c8fe7e07551f" providerId="ADAL" clId="{70A5EC5D-0472-4962-9925-FAAE1CE73BDD}" dt="2025-01-16T00:13:09.695" v="0" actId="47"/>
        <pc:sldMkLst>
          <pc:docMk/>
          <pc:sldMk cId="2730279698" sldId="401"/>
        </pc:sldMkLst>
      </pc:sldChg>
      <pc:sldChg chg="del">
        <pc:chgData name="Corcoran, Sean" userId="3f12d0a3-3c97-4340-8007-c8fe7e07551f" providerId="ADAL" clId="{70A5EC5D-0472-4962-9925-FAAE1CE73BDD}" dt="2025-01-16T00:13:09.695" v="0" actId="47"/>
        <pc:sldMkLst>
          <pc:docMk/>
          <pc:sldMk cId="457222296" sldId="436"/>
        </pc:sldMkLst>
      </pc:sldChg>
      <pc:sldChg chg="del">
        <pc:chgData name="Corcoran, Sean" userId="3f12d0a3-3c97-4340-8007-c8fe7e07551f" providerId="ADAL" clId="{70A5EC5D-0472-4962-9925-FAAE1CE73BDD}" dt="2025-01-16T00:13:09.695" v="0" actId="47"/>
        <pc:sldMkLst>
          <pc:docMk/>
          <pc:sldMk cId="1423323001" sldId="4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4T13:02:56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well defined angles between edges of crystals.  These are specific to the type of crystal and imply an underlying ordered structure of atoms.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B8A10-29FC-4F3A-975F-03BE2072D70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7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"/>
            <a:ext cx="83058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 dirty="0"/>
              <a:t>Chapter 3: The Structure of Crystalline Solids</a:t>
            </a:r>
          </a:p>
          <a:p>
            <a:pPr>
              <a:buFontTx/>
              <a:buNone/>
            </a:pPr>
            <a:endParaRPr lang="en-US" sz="2800" dirty="0"/>
          </a:p>
        </p:txBody>
      </p:sp>
      <p:pic>
        <p:nvPicPr>
          <p:cNvPr id="206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609600"/>
            <a:ext cx="3267075" cy="209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914400"/>
            <a:ext cx="4267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/>
              <a:t>Properties of materials are determined by their structure</a:t>
            </a:r>
            <a:r>
              <a:rPr lang="en-US" sz="2400" dirty="0"/>
              <a:t>; processing can alter structure in specific and predictable ways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4648200"/>
            <a:ext cx="3436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Atomic 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Atomic Arrangement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Microstructure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Macrostructure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429000"/>
            <a:ext cx="39421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Four levels of structure:</a:t>
            </a:r>
          </a:p>
        </p:txBody>
      </p:sp>
      <p:pic>
        <p:nvPicPr>
          <p:cNvPr id="2068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048000"/>
            <a:ext cx="2309812" cy="170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191000"/>
            <a:ext cx="2076450" cy="1906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854" name="Picture 6" descr="C:\Users\Sean\Documents\Teaching\Classes\Callister\ch04\images\f12_04_pg9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5105400"/>
            <a:ext cx="1922062" cy="1752600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C3D6B6-9596-9B84-606E-FA9DB039F35D}"/>
                  </a:ext>
                </a:extLst>
              </p14:cNvPr>
              <p14:cNvContentPartPr/>
              <p14:nvPr/>
            </p14:nvContentPartPr>
            <p14:xfrm>
              <a:off x="-1248244" y="2573674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C3D6B6-9596-9B84-606E-FA9DB039F3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257244" y="256503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sz="3200" dirty="0"/>
              <a:t>Crystal Structures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403" y="750627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 The atoms in crystalline solids arrange themselves in a highly ordered periodic structure.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2400" y="2362200"/>
            <a:ext cx="5181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Grow Your Own Alum Crystal</a:t>
            </a:r>
          </a:p>
          <a:p>
            <a:r>
              <a:rPr lang="en-US" dirty="0"/>
              <a:t>To grow these crystals you will need:</a:t>
            </a:r>
          </a:p>
          <a:p>
            <a:pPr fontAlgn="ctr"/>
            <a:r>
              <a:rPr lang="en-US" dirty="0"/>
              <a:t>1/2 cup hot tap water </a:t>
            </a:r>
          </a:p>
          <a:p>
            <a:pPr fontAlgn="ctr"/>
            <a:r>
              <a:rPr lang="en-US" dirty="0"/>
              <a:t>2-1/2 tablespoons Alum </a:t>
            </a: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3" cstate="print">
            <a:lum bright="10000" contrast="-40000"/>
          </a:blip>
          <a:srcRect l="20998" t="22355" r="34906" b="7385"/>
          <a:stretch>
            <a:fillRect/>
          </a:stretch>
        </p:blipFill>
        <p:spPr bwMode="auto">
          <a:xfrm>
            <a:off x="228600" y="2068286"/>
            <a:ext cx="2286000" cy="478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1AEB6A-A972-4C65-B5C2-618FD4DA4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865445"/>
            <a:ext cx="1676402" cy="1878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316A5-3E39-A165-1672-DC3B50DD0C12}"/>
              </a:ext>
            </a:extLst>
          </p:cNvPr>
          <p:cNvSpPr txBox="1"/>
          <p:nvPr/>
        </p:nvSpPr>
        <p:spPr>
          <a:xfrm>
            <a:off x="4381501" y="136328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 Crystal Systems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A2163F-B9BE-45EB-BC90-D1FC29F927BB}">
  <ds:schemaRefs>
    <ds:schemaRef ds:uri="http://schemas.microsoft.com/office/2006/metadata/properties"/>
    <ds:schemaRef ds:uri="http://schemas.microsoft.com/office/infopath/2007/PartnerControls"/>
    <ds:schemaRef ds:uri="0ffa7682-a752-4ec2-9b00-944c9a00bbe9"/>
    <ds:schemaRef ds:uri="5bbddf2c-15bd-4cee-88ee-4bb358fdb5d4"/>
  </ds:schemaRefs>
</ds:datastoreItem>
</file>

<file path=customXml/itemProps2.xml><?xml version="1.0" encoding="utf-8"?>
<ds:datastoreItem xmlns:ds="http://schemas.openxmlformats.org/officeDocument/2006/customXml" ds:itemID="{9D705C3B-512D-4DCF-8588-CD17A5118A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DBAFD1-CF4D-4FEA-80EB-753B6C2826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105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Crystal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Day 2</dc:title>
  <dc:creator>Corcoran, Sean</dc:creator>
  <cp:lastModifiedBy>Corcoran, Sean</cp:lastModifiedBy>
  <cp:revision>13</cp:revision>
  <dcterms:created xsi:type="dcterms:W3CDTF">2020-05-20T16:59:48Z</dcterms:created>
  <dcterms:modified xsi:type="dcterms:W3CDTF">2025-01-16T00:13:13Z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  <property fmtid="{D5CDD505-2E9C-101B-9397-08002B2CF9AE}" pid="3" name="MediaServiceImageTags">
    <vt:lpwstr/>
  </property>
</Properties>
</file>