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365" r:id="rId4"/>
    <p:sldId id="386" r:id="rId5"/>
    <p:sldId id="425" r:id="rId6"/>
    <p:sldId id="377" r:id="rId7"/>
    <p:sldId id="374" r:id="rId8"/>
    <p:sldId id="440" r:id="rId9"/>
    <p:sldId id="43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C806-C98C-4E48-814A-93CA30FA720D}" v="3" dt="2025-01-15T21:14:5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100" d="100"/>
          <a:sy n="100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97C3505C-DC87-451A-9FC3-382FE70A264E}"/>
    <pc:docChg chg="delSld">
      <pc:chgData name="Corcoran, Sean" userId="3f12d0a3-3c97-4340-8007-c8fe7e07551f" providerId="ADAL" clId="{97C3505C-DC87-451A-9FC3-382FE70A264E}" dt="2024-10-24T17:21:21.979" v="1" actId="47"/>
      <pc:docMkLst>
        <pc:docMk/>
      </pc:docMkLst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850311761" sldId="443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967981862" sldId="444"/>
        </pc:sldMkLst>
      </pc:sldChg>
    </pc:docChg>
  </pc:docChgLst>
  <pc:docChgLst>
    <pc:chgData name="Corcoran, Sean" userId="3f12d0a3-3c97-4340-8007-c8fe7e07551f" providerId="ADAL" clId="{8DFBC806-C98C-4E48-814A-93CA30FA720D}"/>
    <pc:docChg chg="addSld delSld modSld sldOrd">
      <pc:chgData name="Corcoran, Sean" userId="3f12d0a3-3c97-4340-8007-c8fe7e07551f" providerId="ADAL" clId="{8DFBC806-C98C-4E48-814A-93CA30FA720D}" dt="2025-01-15T21:14:57.316" v="21"/>
      <pc:docMkLst>
        <pc:docMk/>
      </pc:docMkLst>
      <pc:sldChg chg="del">
        <pc:chgData name="Corcoran, Sean" userId="3f12d0a3-3c97-4340-8007-c8fe7e07551f" providerId="ADAL" clId="{8DFBC806-C98C-4E48-814A-93CA30FA720D}" dt="2025-01-15T21:04:54.646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8DFBC806-C98C-4E48-814A-93CA30FA720D}" dt="2025-01-15T21:04:54.646" v="0" actId="47"/>
        <pc:sldMkLst>
          <pc:docMk/>
          <pc:sldMk cId="0" sldId="258"/>
        </pc:sldMkLst>
      </pc:sldChg>
      <pc:sldChg chg="ord">
        <pc:chgData name="Corcoran, Sean" userId="3f12d0a3-3c97-4340-8007-c8fe7e07551f" providerId="ADAL" clId="{8DFBC806-C98C-4E48-814A-93CA30FA720D}" dt="2025-01-15T21:07:36.147" v="4"/>
        <pc:sldMkLst>
          <pc:docMk/>
          <pc:sldMk cId="0" sldId="365"/>
        </pc:sldMkLst>
      </pc:sldChg>
      <pc:sldChg chg="add">
        <pc:chgData name="Corcoran, Sean" userId="3f12d0a3-3c97-4340-8007-c8fe7e07551f" providerId="ADAL" clId="{8DFBC806-C98C-4E48-814A-93CA30FA720D}" dt="2025-01-15T21:09:07.697" v="5"/>
        <pc:sldMkLst>
          <pc:docMk/>
          <pc:sldMk cId="0" sldId="374"/>
        </pc:sldMkLst>
      </pc:sldChg>
      <pc:sldChg chg="add">
        <pc:chgData name="Corcoran, Sean" userId="3f12d0a3-3c97-4340-8007-c8fe7e07551f" providerId="ADAL" clId="{8DFBC806-C98C-4E48-814A-93CA30FA720D}" dt="2025-01-15T21:09:07.697" v="5"/>
        <pc:sldMkLst>
          <pc:docMk/>
          <pc:sldMk cId="0" sldId="377"/>
        </pc:sldMkLst>
      </pc:sldChg>
      <pc:sldChg chg="del">
        <pc:chgData name="Corcoran, Sean" userId="3f12d0a3-3c97-4340-8007-c8fe7e07551f" providerId="ADAL" clId="{8DFBC806-C98C-4E48-814A-93CA30FA720D}" dt="2025-01-15T21:04:54.646" v="0" actId="47"/>
        <pc:sldMkLst>
          <pc:docMk/>
          <pc:sldMk cId="4265547880" sldId="385"/>
        </pc:sldMkLst>
      </pc:sldChg>
      <pc:sldChg chg="ord">
        <pc:chgData name="Corcoran, Sean" userId="3f12d0a3-3c97-4340-8007-c8fe7e07551f" providerId="ADAL" clId="{8DFBC806-C98C-4E48-814A-93CA30FA720D}" dt="2025-01-15T21:05:02.896" v="2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8DFBC806-C98C-4E48-814A-93CA30FA720D}" dt="2025-01-15T21:14:03.236" v="19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8DFBC806-C98C-4E48-814A-93CA30FA720D}" dt="2025-01-15T21:14:03.236" v="19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8DFBC806-C98C-4E48-814A-93CA30FA720D}" dt="2025-01-15T21:14:03.236" v="19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8DFBC806-C98C-4E48-814A-93CA30FA720D}" dt="2025-01-15T21:14:03.236" v="19" actId="47"/>
        <pc:sldMkLst>
          <pc:docMk/>
          <pc:sldMk cId="419641677" sldId="410"/>
        </pc:sldMkLst>
      </pc:sldChg>
      <pc:sldChg chg="add">
        <pc:chgData name="Corcoran, Sean" userId="3f12d0a3-3c97-4340-8007-c8fe7e07551f" providerId="ADAL" clId="{8DFBC806-C98C-4E48-814A-93CA30FA720D}" dt="2025-01-15T21:14:57.316" v="21"/>
        <pc:sldMkLst>
          <pc:docMk/>
          <pc:sldMk cId="3266504510" sldId="425"/>
        </pc:sldMkLst>
      </pc:sldChg>
      <pc:sldChg chg="del">
        <pc:chgData name="Corcoran, Sean" userId="3f12d0a3-3c97-4340-8007-c8fe7e07551f" providerId="ADAL" clId="{8DFBC806-C98C-4E48-814A-93CA30FA720D}" dt="2025-01-15T21:14:53.524" v="20" actId="2696"/>
        <pc:sldMkLst>
          <pc:docMk/>
          <pc:sldMk cId="3784570020" sldId="425"/>
        </pc:sldMkLst>
      </pc:sldChg>
      <pc:sldChg chg="modSp new mod">
        <pc:chgData name="Corcoran, Sean" userId="3f12d0a3-3c97-4340-8007-c8fe7e07551f" providerId="ADAL" clId="{8DFBC806-C98C-4E48-814A-93CA30FA720D}" dt="2025-01-15T21:13:42.274" v="18" actId="20577"/>
        <pc:sldMkLst>
          <pc:docMk/>
          <pc:sldMk cId="2774355474" sldId="440"/>
        </pc:sldMkLst>
        <pc:spChg chg="mod">
          <ac:chgData name="Corcoran, Sean" userId="3f12d0a3-3c97-4340-8007-c8fe7e07551f" providerId="ADAL" clId="{8DFBC806-C98C-4E48-814A-93CA30FA720D}" dt="2025-01-15T21:13:42.274" v="18" actId="20577"/>
          <ac:spMkLst>
            <pc:docMk/>
            <pc:sldMk cId="2774355474" sldId="440"/>
            <ac:spMk id="2" creationId="{235FC723-0AFD-455F-04F5-9E4FC772A9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2BF95-4781-40D1-8D3A-3559D4661E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1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1600200"/>
            <a:ext cx="46767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75" y="1600200"/>
            <a:ext cx="46672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3113" y="1600200"/>
            <a:ext cx="46767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3699" y="557391"/>
            <a:ext cx="767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FCC can be created by stacking “billiard ball” type planes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347" y="6326875"/>
            <a:ext cx="7957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happens if we instead use ABAB  packing?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21"/>
            <a:ext cx="8229600" cy="697081"/>
          </a:xfrm>
        </p:spPr>
        <p:txBody>
          <a:bodyPr/>
          <a:lstStyle/>
          <a:p>
            <a:r>
              <a:rPr lang="en-US" sz="3200" dirty="0"/>
              <a:t>ABCABC </a:t>
            </a:r>
            <a:r>
              <a:rPr lang="en-US" sz="3200" dirty="0" err="1"/>
              <a:t>vs</a:t>
            </a:r>
            <a:r>
              <a:rPr lang="en-US" sz="3200" dirty="0"/>
              <a:t> ABAB packing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721144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" y="990600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1087354"/>
            <a:ext cx="3419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18" y="948237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966411"/>
            <a:ext cx="2590800" cy="27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4" y="4269220"/>
            <a:ext cx="2360196" cy="23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1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70D-1538-4516-B199-51143DD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MSE tetrahedron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DF9DFC-DFCE-48CF-892A-052427B3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35226"/>
            <a:ext cx="5280182" cy="335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48EFD9-B4F1-F8F4-F130-18F5C31775BE}"/>
              </a:ext>
            </a:extLst>
          </p:cNvPr>
          <p:cNvSpPr/>
          <p:nvPr/>
        </p:nvSpPr>
        <p:spPr>
          <a:xfrm rot="19690016">
            <a:off x="4110900" y="823832"/>
            <a:ext cx="2473508" cy="376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FCC </a:t>
            </a:r>
            <a:r>
              <a:rPr lang="en-US" dirty="0" err="1"/>
              <a:t>vs</a:t>
            </a:r>
            <a:r>
              <a:rPr lang="en-US" dirty="0"/>
              <a:t> HCP</a:t>
            </a:r>
          </a:p>
        </p:txBody>
      </p:sp>
      <p:pic>
        <p:nvPicPr>
          <p:cNvPr id="4" name="Picture 1" descr="figun_03_p44d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1303337"/>
            <a:ext cx="3732213" cy="555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fig_08_03a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4" r="5832"/>
          <a:stretch>
            <a:fillRect/>
          </a:stretch>
        </p:blipFill>
        <p:spPr bwMode="auto">
          <a:xfrm rot="10800000">
            <a:off x="457200" y="0"/>
            <a:ext cx="1828800" cy="33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fig_08_03a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16" r="48786"/>
          <a:stretch>
            <a:fillRect/>
          </a:stretch>
        </p:blipFill>
        <p:spPr bwMode="auto">
          <a:xfrm>
            <a:off x="533400" y="2286000"/>
            <a:ext cx="17526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601980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ABCABC packing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838200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ABAB packing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03impf02a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8229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c03impf02a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09600" y="3455988"/>
            <a:ext cx="3005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body-centered tetragonal</a:t>
            </a:r>
          </a:p>
          <a:p>
            <a:pPr>
              <a:lnSpc>
                <a:spcPct val="120000"/>
              </a:lnSpc>
            </a:pPr>
            <a:r>
              <a:rPr lang="en-US"/>
              <a:t>structure, </a:t>
            </a:r>
            <a:r>
              <a:rPr lang="en-US">
                <a:latin typeface="Symbol" pitchFamily="18" charset="2"/>
              </a:rPr>
              <a:t>r</a:t>
            </a:r>
            <a:r>
              <a:rPr lang="en-US"/>
              <a:t> = 7.3 g/cm</a:t>
            </a:r>
            <a:r>
              <a:rPr lang="en-US" sz="2400" baseline="30000"/>
              <a:t>3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5988"/>
            <a:ext cx="2878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diamond cubic structure</a:t>
            </a:r>
          </a:p>
          <a:p>
            <a:pPr>
              <a:lnSpc>
                <a:spcPct val="120000"/>
              </a:lnSpc>
            </a:pPr>
            <a:r>
              <a:rPr lang="en-US">
                <a:latin typeface="Symbol" pitchFamily="18" charset="2"/>
              </a:rPr>
              <a:t>r</a:t>
            </a:r>
            <a:r>
              <a:rPr lang="en-US"/>
              <a:t> = 5.8 g/cm</a:t>
            </a:r>
            <a:r>
              <a:rPr lang="en-US" sz="2400" baseline="30000"/>
              <a:t>3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2000" y="113982"/>
            <a:ext cx="485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Two forms (allotropes) of tin, 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19600"/>
            <a:ext cx="4019337" cy="2296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656487"/>
            <a:ext cx="3837432" cy="2191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C723-0AFD-455F-04F5-9E4FC77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743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shapes&#10;&#10;Description automatically generated">
            <a:extLst>
              <a:ext uri="{FF2B5EF4-FFF2-40B4-BE49-F238E27FC236}">
                <a16:creationId xmlns:a16="http://schemas.microsoft.com/office/drawing/2014/main" id="{BBC4FAD7-1C9E-B65C-042E-5017587B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20562"/>
            <a:ext cx="6981656" cy="4361501"/>
          </a:xfrm>
          <a:prstGeom prst="rect">
            <a:avLst/>
          </a:prstGeom>
        </p:spPr>
      </p:pic>
      <p:pic>
        <p:nvPicPr>
          <p:cNvPr id="4" name="Picture 3" descr="A yellow and green cubes&#10;&#10;Description automatically generated">
            <a:extLst>
              <a:ext uri="{FF2B5EF4-FFF2-40B4-BE49-F238E27FC236}">
                <a16:creationId xmlns:a16="http://schemas.microsoft.com/office/drawing/2014/main" id="{CB354ABD-F456-F73D-0F62-FDFE297F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8" y="3581400"/>
            <a:ext cx="8305800" cy="32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2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1BC5CD-F83E-4577-9B56-C54A4FA69B37}"/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491A1-64E1-429F-A869-25F6E5A05422}"/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68</Words>
  <Application>Microsoft Office PowerPoint</Application>
  <PresentationFormat>On-screen Show (4:3)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Default Design</vt:lpstr>
      <vt:lpstr>PowerPoint Presentation</vt:lpstr>
      <vt:lpstr>ABCABC vs ABAB packing</vt:lpstr>
      <vt:lpstr>Recall MSE tetrahedron</vt:lpstr>
      <vt:lpstr>FCC vs HCP</vt:lpstr>
      <vt:lpstr>c03impf02a</vt:lpstr>
      <vt:lpstr>Extra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2025-01-15T21:15:03Z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