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14" r:id="rId2"/>
    <p:sldId id="416" r:id="rId3"/>
    <p:sldId id="415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15"/>
    <a:srgbClr val="FF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5CF45C9C-C4FC-4E00-873D-4C2572FE38A9}"/>
    <pc:docChg chg="delSld">
      <pc:chgData name="Corcoran, Sean" userId="3f12d0a3-3c97-4340-8007-c8fe7e07551f" providerId="ADAL" clId="{5CF45C9C-C4FC-4E00-873D-4C2572FE38A9}" dt="2025-01-29T19:50:49.916" v="1" actId="47"/>
      <pc:docMkLst>
        <pc:docMk/>
      </pc:docMkLst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259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2688204988" sldId="328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31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53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54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58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1202768045" sldId="361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586896901" sldId="362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72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73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75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1565851063" sldId="382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340058892" sldId="383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4011908030" sldId="391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2551255590" sldId="392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2766529771" sldId="395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598207867" sldId="396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265930750" sldId="397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2067529924" sldId="398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096040775" sldId="399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518522370" sldId="400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856799049" sldId="402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235322422" sldId="403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1902610051" sldId="406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092515712" sldId="407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2413965332" sldId="409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3386867099" sldId="410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4058116767" sldId="411"/>
        </pc:sldMkLst>
      </pc:sldChg>
      <pc:sldChg chg="del">
        <pc:chgData name="Corcoran, Sean" userId="3f12d0a3-3c97-4340-8007-c8fe7e07551f" providerId="ADAL" clId="{5CF45C9C-C4FC-4E00-873D-4C2572FE38A9}" dt="2025-01-29T19:50:34.989" v="0" actId="47"/>
        <pc:sldMkLst>
          <pc:docMk/>
          <pc:sldMk cId="1076893482" sldId="412"/>
        </pc:sldMkLst>
      </pc:sldChg>
      <pc:sldChg chg="del">
        <pc:chgData name="Corcoran, Sean" userId="3f12d0a3-3c97-4340-8007-c8fe7e07551f" providerId="ADAL" clId="{5CF45C9C-C4FC-4E00-873D-4C2572FE38A9}" dt="2025-01-29T19:50:34.989" v="0" actId="47"/>
        <pc:sldMkLst>
          <pc:docMk/>
          <pc:sldMk cId="3434931223" sldId="413"/>
        </pc:sldMkLst>
      </pc:sldChg>
      <pc:sldChg chg="del">
        <pc:chgData name="Corcoran, Sean" userId="3f12d0a3-3c97-4340-8007-c8fe7e07551f" providerId="ADAL" clId="{5CF45C9C-C4FC-4E00-873D-4C2572FE38A9}" dt="2025-01-29T19:50:49.916" v="1" actId="47"/>
        <pc:sldMkLst>
          <pc:docMk/>
          <pc:sldMk cId="1895519548" sldId="417"/>
        </pc:sldMkLst>
      </pc:sldChg>
      <pc:sldChg chg="del">
        <pc:chgData name="Corcoran, Sean" userId="3f12d0a3-3c97-4340-8007-c8fe7e07551f" providerId="ADAL" clId="{5CF45C9C-C4FC-4E00-873D-4C2572FE38A9}" dt="2025-01-29T19:50:34.989" v="0" actId="47"/>
        <pc:sldMkLst>
          <pc:docMk/>
          <pc:sldMk cId="3426037620" sldId="4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3AE78-A2B2-10C4-EDFC-9578F6086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A65A10-4E7F-1DD8-991B-B7F299C07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B3BF0-8A3B-6D49-2A0B-773B993E7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3A2EF-9A27-2C05-3E53-83FD80288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2BF95-4781-40D1-8D3A-3559D4661E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0B245-A274-301B-804D-B583A2D99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C8359-0B58-9674-45DA-6BD45D683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A3B34A-0A19-EB0E-CBA3-D9C401D64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FAAEE-E75A-3067-371F-0AD56C1D2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9.jpeg"/><Relationship Id="rId4" Type="http://schemas.openxmlformats.org/officeDocument/2006/relationships/tags" Target="../tags/tag7.xml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9A6ED-F6FC-96A7-DF75-E5496FCEC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0662-6EBB-5EED-8010-CA4A8B2E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021"/>
            <a:ext cx="8229600" cy="697081"/>
          </a:xfrm>
        </p:spPr>
        <p:txBody>
          <a:bodyPr/>
          <a:lstStyle/>
          <a:p>
            <a:r>
              <a:rPr lang="en-US" sz="3200" dirty="0"/>
              <a:t>ABCABC </a:t>
            </a:r>
            <a:r>
              <a:rPr lang="en-US" sz="3200" dirty="0" err="1"/>
              <a:t>vs</a:t>
            </a:r>
            <a:r>
              <a:rPr lang="en-US" sz="3200" dirty="0"/>
              <a:t> ABAB packing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C0007C-2011-EACE-CD39-7DAEE19B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721144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F7190E58-37FE-E144-0FE9-C0312FB0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9" y="990600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C659753-5DA2-ECD8-93C6-77F10C16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295A67A-4831-1AF4-4713-26CF3A4B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1087354"/>
            <a:ext cx="3419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E20E3346-1B12-E900-3541-389F7DD6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18" y="948237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02378FE-B367-FE34-3A20-EE38A7E0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BBB7B1A-9D18-A4A6-1CDB-C0D37F085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966411"/>
            <a:ext cx="2590800" cy="271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225929FC-D023-39E8-BD53-DBE2877F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4" y="4269220"/>
            <a:ext cx="2360196" cy="23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0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EBA10-96F4-527B-506C-D9494BB26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un_03_p44d.jpg">
            <a:extLst>
              <a:ext uri="{FF2B5EF4-FFF2-40B4-BE49-F238E27FC236}">
                <a16:creationId xmlns:a16="http://schemas.microsoft.com/office/drawing/2014/main" id="{203A851C-D0B1-2739-BB1C-C8175F235F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/>
          <a:srcRect t="-1" b="23321"/>
          <a:stretch/>
        </p:blipFill>
        <p:spPr bwMode="auto">
          <a:xfrm>
            <a:off x="4648200" y="1303337"/>
            <a:ext cx="3732213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fig_08_03a.jpg">
            <a:extLst>
              <a:ext uri="{FF2B5EF4-FFF2-40B4-BE49-F238E27FC236}">
                <a16:creationId xmlns:a16="http://schemas.microsoft.com/office/drawing/2014/main" id="{A999188C-51DB-A20C-CED5-C5C915C36E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14" r="5832"/>
          <a:stretch>
            <a:fillRect/>
          </a:stretch>
        </p:blipFill>
        <p:spPr bwMode="auto">
          <a:xfrm rot="10800000">
            <a:off x="457200" y="0"/>
            <a:ext cx="1828800" cy="334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fig_08_03a.jpg">
            <a:extLst>
              <a:ext uri="{FF2B5EF4-FFF2-40B4-BE49-F238E27FC236}">
                <a16:creationId xmlns:a16="http://schemas.microsoft.com/office/drawing/2014/main" id="{006DC917-F0E2-B263-CE2D-BCA8148D07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16" r="48786" b="7692"/>
          <a:stretch/>
        </p:blipFill>
        <p:spPr bwMode="auto">
          <a:xfrm>
            <a:off x="533400" y="2286001"/>
            <a:ext cx="1752600" cy="33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B56FA-D784-8E33-1D2D-F84E65A09566}"/>
              </a:ext>
            </a:extLst>
          </p:cNvPr>
          <p:cNvSpPr txBox="1"/>
          <p:nvPr/>
        </p:nvSpPr>
        <p:spPr>
          <a:xfrm>
            <a:off x="381000" y="5849186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ABCABC packing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E34B6-E746-2FEB-DD70-267837791C25}"/>
              </a:ext>
            </a:extLst>
          </p:cNvPr>
          <p:cNvSpPr txBox="1"/>
          <p:nvPr/>
        </p:nvSpPr>
        <p:spPr>
          <a:xfrm>
            <a:off x="5651893" y="5863041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ABAB packing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A04DF0-D5AE-F2C2-4AEB-03F0DF1F5E1B}"/>
              </a:ext>
            </a:extLst>
          </p:cNvPr>
          <p:cNvSpPr/>
          <p:nvPr/>
        </p:nvSpPr>
        <p:spPr>
          <a:xfrm>
            <a:off x="1981200" y="710507"/>
            <a:ext cx="1423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FCC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02632-64D0-D10D-CD13-71459EC339CB}"/>
              </a:ext>
            </a:extLst>
          </p:cNvPr>
          <p:cNvSpPr/>
          <p:nvPr/>
        </p:nvSpPr>
        <p:spPr>
          <a:xfrm>
            <a:off x="6054404" y="710508"/>
            <a:ext cx="1423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HCP</a:t>
            </a:r>
          </a:p>
        </p:txBody>
      </p:sp>
    </p:spTree>
    <p:extLst>
      <p:ext uri="{BB962C8B-B14F-4D97-AF65-F5344CB8AC3E}">
        <p14:creationId xmlns:p14="http://schemas.microsoft.com/office/powerpoint/2010/main" val="409727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4D4B-1913-F6A3-479F-2579A83DA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03impf02b">
            <a:extLst>
              <a:ext uri="{FF2B5EF4-FFF2-40B4-BE49-F238E27FC236}">
                <a16:creationId xmlns:a16="http://schemas.microsoft.com/office/drawing/2014/main" id="{668B7647-518D-9DED-1194-5A5C441C8A96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 t="6595" b="11798"/>
          <a:stretch>
            <a:fillRect/>
          </a:stretch>
        </p:blipFill>
        <p:spPr bwMode="auto">
          <a:xfrm>
            <a:off x="381000" y="990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1" name="Text Box 3">
            <a:extLst>
              <a:ext uri="{FF2B5EF4-FFF2-40B4-BE49-F238E27FC236}">
                <a16:creationId xmlns:a16="http://schemas.microsoft.com/office/drawing/2014/main" id="{029042F7-DBA4-C43F-BF5A-A7FABDA9032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14261" y="2544762"/>
            <a:ext cx="110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72727"/>
                </a:solidFill>
              </a:rPr>
              <a:t>gray tin</a:t>
            </a:r>
          </a:p>
        </p:txBody>
      </p:sp>
      <p:sp>
        <p:nvSpPr>
          <p:cNvPr id="48132" name="Rectangle 4" hidden="1">
            <a:extLst>
              <a:ext uri="{FF2B5EF4-FFF2-40B4-BE49-F238E27FC236}">
                <a16:creationId xmlns:a16="http://schemas.microsoft.com/office/drawing/2014/main" id="{1A996B40-0E98-62F9-CAF7-EAEC4B149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c03impf02b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38A94767-B901-2A20-1773-D9C8D8201C4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40747" y="4724400"/>
            <a:ext cx="121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72727"/>
                </a:solidFill>
              </a:rPr>
              <a:t>white tin</a:t>
            </a:r>
          </a:p>
        </p:txBody>
      </p:sp>
      <p:pic>
        <p:nvPicPr>
          <p:cNvPr id="6" name="Picture 2" descr="c03impf02a">
            <a:extLst>
              <a:ext uri="{FF2B5EF4-FFF2-40B4-BE49-F238E27FC236}">
                <a16:creationId xmlns:a16="http://schemas.microsoft.com/office/drawing/2014/main" id="{B9FAB82D-05C3-E5CF-291A-88F24DC9E7F0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10" cstate="print"/>
          <a:srcRect l="40110" t="33093" r="43223" b="37171"/>
          <a:stretch/>
        </p:blipFill>
        <p:spPr bwMode="auto">
          <a:xfrm>
            <a:off x="3382370" y="3352800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764A0-A846-6611-A9C7-96470E4B72B4}"/>
              </a:ext>
            </a:extLst>
          </p:cNvPr>
          <p:cNvSpPr txBox="1"/>
          <p:nvPr/>
        </p:nvSpPr>
        <p:spPr>
          <a:xfrm>
            <a:off x="1227918" y="408930"/>
            <a:ext cx="6535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Allotropes for elements (polymorphs for alloys)</a:t>
            </a:r>
          </a:p>
        </p:txBody>
      </p:sp>
      <p:pic>
        <p:nvPicPr>
          <p:cNvPr id="8" name="Picture 2" descr="c03impf02a">
            <a:extLst>
              <a:ext uri="{FF2B5EF4-FFF2-40B4-BE49-F238E27FC236}">
                <a16:creationId xmlns:a16="http://schemas.microsoft.com/office/drawing/2014/main" id="{9188C1D3-C95B-D278-08DD-D542C28E458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10" cstate="print"/>
          <a:srcRect l="62208" b="9230"/>
          <a:stretch/>
        </p:blipFill>
        <p:spPr bwMode="auto">
          <a:xfrm>
            <a:off x="5935224" y="1143000"/>
            <a:ext cx="174768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03impf02a">
            <a:extLst>
              <a:ext uri="{FF2B5EF4-FFF2-40B4-BE49-F238E27FC236}">
                <a16:creationId xmlns:a16="http://schemas.microsoft.com/office/drawing/2014/main" id="{B28AF4E6-EEFB-4967-2B49-808B9BC75FFF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10" cstate="print"/>
          <a:srcRect t="29375" r="63735" b="7435"/>
          <a:stretch/>
        </p:blipFill>
        <p:spPr bwMode="auto">
          <a:xfrm>
            <a:off x="762823" y="4206875"/>
            <a:ext cx="215541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7795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E7CB086-7104-40F2-8539-465455D80AA1}"/>
</file>

<file path=customXml/itemProps2.xml><?xml version="1.0" encoding="utf-8"?>
<ds:datastoreItem xmlns:ds="http://schemas.openxmlformats.org/officeDocument/2006/customXml" ds:itemID="{113BA143-A764-46A1-AB4A-374BCAC37A59}"/>
</file>

<file path=customXml/itemProps3.xml><?xml version="1.0" encoding="utf-8"?>
<ds:datastoreItem xmlns:ds="http://schemas.openxmlformats.org/officeDocument/2006/customXml" ds:itemID="{B0B9F261-F4B9-40B3-883C-D9D56CD85EBF}"/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25</Words>
  <Application>Microsoft Office PowerPoint</Application>
  <PresentationFormat>On-screen Show 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ABCABC vs ABAB packing</vt:lpstr>
      <vt:lpstr>PowerPoint Presentation</vt:lpstr>
      <vt:lpstr>c03impf02b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148</cp:revision>
  <cp:lastPrinted>2014-09-01T21:13:23Z</cp:lastPrinted>
  <dcterms:created xsi:type="dcterms:W3CDTF">2007-11-09T18:31:23Z</dcterms:created>
  <dcterms:modified xsi:type="dcterms:W3CDTF">2025-01-29T19:50:52Z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