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402" r:id="rId5"/>
    <p:sldId id="410" r:id="rId6"/>
    <p:sldId id="407" r:id="rId7"/>
    <p:sldId id="409" r:id="rId8"/>
    <p:sldId id="443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9BBEC-BE23-464C-AA69-1E3396010B89}" v="1" dt="2025-01-15T21:18:06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660"/>
  </p:normalViewPr>
  <p:slideViewPr>
    <p:cSldViewPr>
      <p:cViewPr varScale="1">
        <p:scale>
          <a:sx n="72" d="100"/>
          <a:sy n="72" d="100"/>
        </p:scale>
        <p:origin x="792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DF955CBA-E148-4FF8-A9FB-5ADF3AA76B95}"/>
    <pc:docChg chg="delSld">
      <pc:chgData name="Corcoran, Sean" userId="3f12d0a3-3c97-4340-8007-c8fe7e07551f" providerId="ADAL" clId="{DF955CBA-E148-4FF8-A9FB-5ADF3AA76B95}" dt="2024-10-24T17:23:49.965" v="2" actId="47"/>
      <pc:docMkLst>
        <pc:docMk/>
      </pc:docMkLst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0" sldId="257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0" sldId="258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261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262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263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264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265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272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276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326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0" sldId="328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338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339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0" sldId="343"/>
        </pc:sldMkLst>
      </pc:sldChg>
      <pc:sldChg chg="del">
        <pc:chgData name="Corcoran, Sean" userId="3f12d0a3-3c97-4340-8007-c8fe7e07551f" providerId="ADAL" clId="{DF955CBA-E148-4FF8-A9FB-5ADF3AA76B95}" dt="2024-10-24T17:23:49.965" v="2" actId="47"/>
        <pc:sldMkLst>
          <pc:docMk/>
          <pc:sldMk cId="0" sldId="352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1352807572" sldId="384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4265547880" sldId="385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827159247" sldId="386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2730279698" sldId="401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1516154214" sldId="402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3956327215" sldId="407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1368881483" sldId="409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419641677" sldId="410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3784570020" sldId="425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457222296" sldId="436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857832101" sldId="439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2745301010" sldId="440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323062474" sldId="441"/>
        </pc:sldMkLst>
      </pc:sldChg>
      <pc:sldChg chg="del">
        <pc:chgData name="Corcoran, Sean" userId="3f12d0a3-3c97-4340-8007-c8fe7e07551f" providerId="ADAL" clId="{DF955CBA-E148-4FF8-A9FB-5ADF3AA76B95}" dt="2024-10-24T17:22:57.268" v="1" actId="47"/>
        <pc:sldMkLst>
          <pc:docMk/>
          <pc:sldMk cId="2850311761" sldId="443"/>
        </pc:sldMkLst>
      </pc:sldChg>
      <pc:sldChg chg="del">
        <pc:chgData name="Corcoran, Sean" userId="3f12d0a3-3c97-4340-8007-c8fe7e07551f" providerId="ADAL" clId="{DF955CBA-E148-4FF8-A9FB-5ADF3AA76B95}" dt="2024-10-24T17:22:16.942" v="0" actId="47"/>
        <pc:sldMkLst>
          <pc:docMk/>
          <pc:sldMk cId="2967981862" sldId="444"/>
        </pc:sldMkLst>
      </pc:sldChg>
    </pc:docChg>
  </pc:docChgLst>
  <pc:docChgLst>
    <pc:chgData name="Corcoran, Sean" userId="3f12d0a3-3c97-4340-8007-c8fe7e07551f" providerId="ADAL" clId="{6919BBEC-BE23-464C-AA69-1E3396010B89}"/>
    <pc:docChg chg="addSld delSld modSld">
      <pc:chgData name="Corcoran, Sean" userId="3f12d0a3-3c97-4340-8007-c8fe7e07551f" providerId="ADAL" clId="{6919BBEC-BE23-464C-AA69-1E3396010B89}" dt="2025-01-31T13:05:16.834" v="5" actId="14100"/>
      <pc:docMkLst>
        <pc:docMk/>
      </pc:docMkLst>
      <pc:sldChg chg="del">
        <pc:chgData name="Corcoran, Sean" userId="3f12d0a3-3c97-4340-8007-c8fe7e07551f" providerId="ADAL" clId="{6919BBEC-BE23-464C-AA69-1E3396010B89}" dt="2025-01-15T21:23:39.879" v="3" actId="47"/>
        <pc:sldMkLst>
          <pc:docMk/>
          <pc:sldMk cId="0" sldId="348"/>
        </pc:sldMkLst>
      </pc:sldChg>
      <pc:sldChg chg="del">
        <pc:chgData name="Corcoran, Sean" userId="3f12d0a3-3c97-4340-8007-c8fe7e07551f" providerId="ADAL" clId="{6919BBEC-BE23-464C-AA69-1E3396010B89}" dt="2025-01-15T21:23:39.879" v="3" actId="47"/>
        <pc:sldMkLst>
          <pc:docMk/>
          <pc:sldMk cId="0" sldId="350"/>
        </pc:sldMkLst>
      </pc:sldChg>
      <pc:sldChg chg="del">
        <pc:chgData name="Corcoran, Sean" userId="3f12d0a3-3c97-4340-8007-c8fe7e07551f" providerId="ADAL" clId="{6919BBEC-BE23-464C-AA69-1E3396010B89}" dt="2025-01-15T21:18:58.482" v="2" actId="47"/>
        <pc:sldMkLst>
          <pc:docMk/>
          <pc:sldMk cId="0" sldId="374"/>
        </pc:sldMkLst>
      </pc:sldChg>
      <pc:sldChg chg="del">
        <pc:chgData name="Corcoran, Sean" userId="3f12d0a3-3c97-4340-8007-c8fe7e07551f" providerId="ADAL" clId="{6919BBEC-BE23-464C-AA69-1E3396010B89}" dt="2025-01-15T21:18:58.482" v="2" actId="47"/>
        <pc:sldMkLst>
          <pc:docMk/>
          <pc:sldMk cId="0" sldId="377"/>
        </pc:sldMkLst>
      </pc:sldChg>
      <pc:sldChg chg="modSp add mod">
        <pc:chgData name="Corcoran, Sean" userId="3f12d0a3-3c97-4340-8007-c8fe7e07551f" providerId="ADAL" clId="{6919BBEC-BE23-464C-AA69-1E3396010B89}" dt="2025-01-31T13:05:16.834" v="5" actId="14100"/>
        <pc:sldMkLst>
          <pc:docMk/>
          <pc:sldMk cId="1516154214" sldId="402"/>
        </pc:sldMkLst>
        <pc:picChg chg="mod">
          <ac:chgData name="Corcoran, Sean" userId="3f12d0a3-3c97-4340-8007-c8fe7e07551f" providerId="ADAL" clId="{6919BBEC-BE23-464C-AA69-1E3396010B89}" dt="2025-01-31T13:05:16.834" v="5" actId="14100"/>
          <ac:picMkLst>
            <pc:docMk/>
            <pc:sldMk cId="1516154214" sldId="402"/>
            <ac:picMk id="242691" creationId="{00000000-0000-0000-0000-000000000000}"/>
          </ac:picMkLst>
        </pc:picChg>
      </pc:sldChg>
      <pc:sldChg chg="add">
        <pc:chgData name="Corcoran, Sean" userId="3f12d0a3-3c97-4340-8007-c8fe7e07551f" providerId="ADAL" clId="{6919BBEC-BE23-464C-AA69-1E3396010B89}" dt="2025-01-15T21:18:06.526" v="0"/>
        <pc:sldMkLst>
          <pc:docMk/>
          <pc:sldMk cId="3956327215" sldId="407"/>
        </pc:sldMkLst>
      </pc:sldChg>
      <pc:sldChg chg="add">
        <pc:chgData name="Corcoran, Sean" userId="3f12d0a3-3c97-4340-8007-c8fe7e07551f" providerId="ADAL" clId="{6919BBEC-BE23-464C-AA69-1E3396010B89}" dt="2025-01-15T21:18:06.526" v="0"/>
        <pc:sldMkLst>
          <pc:docMk/>
          <pc:sldMk cId="1368881483" sldId="409"/>
        </pc:sldMkLst>
      </pc:sldChg>
      <pc:sldChg chg="add">
        <pc:chgData name="Corcoran, Sean" userId="3f12d0a3-3c97-4340-8007-c8fe7e07551f" providerId="ADAL" clId="{6919BBEC-BE23-464C-AA69-1E3396010B89}" dt="2025-01-15T21:18:06.526" v="0"/>
        <pc:sldMkLst>
          <pc:docMk/>
          <pc:sldMk cId="419641677" sldId="410"/>
        </pc:sldMkLst>
      </pc:sldChg>
      <pc:sldChg chg="del">
        <pc:chgData name="Corcoran, Sean" userId="3f12d0a3-3c97-4340-8007-c8fe7e07551f" providerId="ADAL" clId="{6919BBEC-BE23-464C-AA69-1E3396010B89}" dt="2025-01-15T21:23:39.879" v="3" actId="47"/>
        <pc:sldMkLst>
          <pc:docMk/>
          <pc:sldMk cId="4140278716" sldId="413"/>
        </pc:sldMkLst>
      </pc:sldChg>
      <pc:sldChg chg="del">
        <pc:chgData name="Corcoran, Sean" userId="3f12d0a3-3c97-4340-8007-c8fe7e07551f" providerId="ADAL" clId="{6919BBEC-BE23-464C-AA69-1E3396010B89}" dt="2025-01-15T21:23:39.879" v="3" actId="47"/>
        <pc:sldMkLst>
          <pc:docMk/>
          <pc:sldMk cId="2700213458" sldId="414"/>
        </pc:sldMkLst>
      </pc:sldChg>
      <pc:sldChg chg="del">
        <pc:chgData name="Corcoran, Sean" userId="3f12d0a3-3c97-4340-8007-c8fe7e07551f" providerId="ADAL" clId="{6919BBEC-BE23-464C-AA69-1E3396010B89}" dt="2025-01-15T21:23:39.879" v="3" actId="47"/>
        <pc:sldMkLst>
          <pc:docMk/>
          <pc:sldMk cId="3421443993" sldId="415"/>
        </pc:sldMkLst>
      </pc:sldChg>
      <pc:sldChg chg="del">
        <pc:chgData name="Corcoran, Sean" userId="3f12d0a3-3c97-4340-8007-c8fe7e07551f" providerId="ADAL" clId="{6919BBEC-BE23-464C-AA69-1E3396010B89}" dt="2025-01-15T21:23:39.879" v="3" actId="47"/>
        <pc:sldMkLst>
          <pc:docMk/>
          <pc:sldMk cId="26528625" sldId="416"/>
        </pc:sldMkLst>
      </pc:sldChg>
      <pc:sldChg chg="del">
        <pc:chgData name="Corcoran, Sean" userId="3f12d0a3-3c97-4340-8007-c8fe7e07551f" providerId="ADAL" clId="{6919BBEC-BE23-464C-AA69-1E3396010B89}" dt="2025-01-15T21:23:39.879" v="3" actId="47"/>
        <pc:sldMkLst>
          <pc:docMk/>
          <pc:sldMk cId="1287926463" sldId="417"/>
        </pc:sldMkLst>
      </pc:sldChg>
      <pc:sldChg chg="del">
        <pc:chgData name="Corcoran, Sean" userId="3f12d0a3-3c97-4340-8007-c8fe7e07551f" providerId="ADAL" clId="{6919BBEC-BE23-464C-AA69-1E3396010B89}" dt="2025-01-15T21:23:39.879" v="3" actId="47"/>
        <pc:sldMkLst>
          <pc:docMk/>
          <pc:sldMk cId="1753721315" sldId="418"/>
        </pc:sldMkLst>
      </pc:sldChg>
      <pc:sldChg chg="del">
        <pc:chgData name="Corcoran, Sean" userId="3f12d0a3-3c97-4340-8007-c8fe7e07551f" providerId="ADAL" clId="{6919BBEC-BE23-464C-AA69-1E3396010B89}" dt="2025-01-15T21:23:39.879" v="3" actId="47"/>
        <pc:sldMkLst>
          <pc:docMk/>
          <pc:sldMk cId="3588907942" sldId="419"/>
        </pc:sldMkLst>
      </pc:sldChg>
      <pc:sldChg chg="del">
        <pc:chgData name="Corcoran, Sean" userId="3f12d0a3-3c97-4340-8007-c8fe7e07551f" providerId="ADAL" clId="{6919BBEC-BE23-464C-AA69-1E3396010B89}" dt="2025-01-15T21:18:58.482" v="2" actId="47"/>
        <pc:sldMkLst>
          <pc:docMk/>
          <pc:sldMk cId="2260305093" sldId="442"/>
        </pc:sldMkLst>
      </pc:sldChg>
      <pc:sldChg chg="new">
        <pc:chgData name="Corcoran, Sean" userId="3f12d0a3-3c97-4340-8007-c8fe7e07551f" providerId="ADAL" clId="{6919BBEC-BE23-464C-AA69-1E3396010B89}" dt="2025-01-15T21:18:20.609" v="1" actId="680"/>
        <pc:sldMkLst>
          <pc:docMk/>
          <pc:sldMk cId="2740991305" sldId="44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r">
              <a:defRPr sz="1200"/>
            </a:lvl1pPr>
          </a:lstStyle>
          <a:p>
            <a:fld id="{F797E30D-7844-4744-B251-12135FAE1C48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r">
              <a:defRPr sz="1200"/>
            </a:lvl1pPr>
          </a:lstStyle>
          <a:p>
            <a:fld id="{80022CA2-65AD-4895-92D4-B26C38487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r">
              <a:defRPr sz="1300"/>
            </a:lvl1pPr>
          </a:lstStyle>
          <a:p>
            <a:fld id="{F94D73D4-B079-4AF1-87DE-E05EC7298882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8" tIns="46580" rIns="93158" bIns="465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8" tIns="46580" rIns="93158" bIns="465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r">
              <a:defRPr sz="1300"/>
            </a:lvl1pPr>
          </a:lstStyle>
          <a:p>
            <a:fld id="{782B8A10-29FC-4F3A-975F-03BE2072D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Derive APF</a:t>
            </a:r>
            <a:r>
              <a:rPr lang="en-US" baseline="0" dirty="0"/>
              <a:t> and </a:t>
            </a:r>
            <a:r>
              <a:rPr lang="en-US" baseline="0" dirty="0" err="1"/>
              <a:t>lattace</a:t>
            </a:r>
            <a:r>
              <a:rPr lang="en-US" baseline="0" dirty="0"/>
              <a:t> parameter relationship given on slide.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8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C9EC5-D89A-4E5C-8725-DA9350CFEC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79E09-3F4F-41BB-ACD2-9C9F9963EE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F4DC4-0166-4093-BD54-C098CEFF5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A65882-F036-44D9-90BF-63ED217E40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B6012-0153-4D5A-9694-E7AFD5F951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0EF57-A233-46A8-AE39-B2E20A0224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F0D75-6F3B-4D26-8541-9AA16A9C2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1DA99-ECF6-4600-AE11-C60760AD25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2D819-8AD5-4900-8BB0-11BF82965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FE756-FAF4-4864-9BB3-36EA9F7556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145DF-BA48-4545-9799-6AF922948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35C53-63FA-4C17-937C-B2693718C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D31FF3-CD4D-41FA-A17C-A5BA107988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/>
              <a:t>Example:  Point Coordinates</a:t>
            </a:r>
          </a:p>
        </p:txBody>
      </p:sp>
      <p:pic>
        <p:nvPicPr>
          <p:cNvPr id="2426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90600"/>
            <a:ext cx="4038600" cy="471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029200" y="1752600"/>
            <a:ext cx="32766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Write the fractional coordinates.  </a:t>
            </a:r>
          </a:p>
        </p:txBody>
      </p:sp>
    </p:spTree>
    <p:extLst>
      <p:ext uri="{BB962C8B-B14F-4D97-AF65-F5344CB8AC3E}">
        <p14:creationId xmlns:p14="http://schemas.microsoft.com/office/powerpoint/2010/main" val="151615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03f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5" cstate="print"/>
          <a:srcRect b="61728"/>
          <a:stretch/>
        </p:blipFill>
        <p:spPr bwMode="auto">
          <a:xfrm>
            <a:off x="609600" y="609600"/>
            <a:ext cx="44211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0777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272727"/>
                </a:solidFill>
              </a:rPr>
              <a:t>In class: FCC crystal structure</a:t>
            </a:r>
          </a:p>
        </p:txBody>
      </p:sp>
      <p:sp>
        <p:nvSpPr>
          <p:cNvPr id="307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c03f01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3287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32877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86400" y="2194446"/>
            <a:ext cx="31242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Write the fractional coordinates of the atoms</a:t>
            </a:r>
          </a:p>
        </p:txBody>
      </p:sp>
    </p:spTree>
    <p:extLst>
      <p:ext uri="{BB962C8B-B14F-4D97-AF65-F5344CB8AC3E}">
        <p14:creationId xmlns:p14="http://schemas.microsoft.com/office/powerpoint/2010/main" val="41964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03f0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59578"/>
            <a:ext cx="466883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c03f06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0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In Class: </a:t>
            </a:r>
            <a:r>
              <a:rPr lang="en-US" kern="0" dirty="0" err="1"/>
              <a:t>CsCl</a:t>
            </a:r>
            <a:r>
              <a:rPr lang="en-US" kern="0" dirty="0"/>
              <a:t> structure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201" y="1447800"/>
            <a:ext cx="31242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Write the fractional coordinates of the atoms</a:t>
            </a:r>
          </a:p>
        </p:txBody>
      </p:sp>
    </p:spTree>
    <p:extLst>
      <p:ext uri="{BB962C8B-B14F-4D97-AF65-F5344CB8AC3E}">
        <p14:creationId xmlns:p14="http://schemas.microsoft.com/office/powerpoint/2010/main" val="395632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03f0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838200"/>
            <a:ext cx="466883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2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c03f07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1447800"/>
            <a:ext cx="3124200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Write the fractional coordinates of the atoms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457200" y="0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In Class: Zn blende structure</a:t>
            </a:r>
          </a:p>
        </p:txBody>
      </p:sp>
    </p:spTree>
    <p:extLst>
      <p:ext uri="{BB962C8B-B14F-4D97-AF65-F5344CB8AC3E}">
        <p14:creationId xmlns:p14="http://schemas.microsoft.com/office/powerpoint/2010/main" val="136888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6552-43F9-D0DC-3E93-7D2ECF72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913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fa7682-a752-4ec2-9b00-944c9a00bbe9" xsi:nil="true"/>
    <lcf76f155ced4ddcb4097134ff3c332f xmlns="5bbddf2c-15bd-4cee-88ee-4bb358fdb5d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3" ma:contentTypeDescription="Create a new document." ma:contentTypeScope="" ma:versionID="45dcb3ee8ab16e94e9ce11f52f3ef1c8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ee4a90daa14cdc5725b57d2c9b788eb1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C0F602-24EF-4B39-B8EA-6BB78456051B}">
  <ds:schemaRefs>
    <ds:schemaRef ds:uri="http://schemas.microsoft.com/office/2006/metadata/properties"/>
    <ds:schemaRef ds:uri="http://schemas.microsoft.com/office/infopath/2007/PartnerControls"/>
    <ds:schemaRef ds:uri="0ffa7682-a752-4ec2-9b00-944c9a00bbe9"/>
    <ds:schemaRef ds:uri="5bbddf2c-15bd-4cee-88ee-4bb358fdb5d4"/>
  </ds:schemaRefs>
</ds:datastoreItem>
</file>

<file path=customXml/itemProps2.xml><?xml version="1.0" encoding="utf-8"?>
<ds:datastoreItem xmlns:ds="http://schemas.openxmlformats.org/officeDocument/2006/customXml" ds:itemID="{9D705C3B-512D-4DCF-8588-CD17A5118A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5D4B9-C803-4B91-878C-284FD3087B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bddf2c-15bd-4cee-88ee-4bb358fdb5d4"/>
    <ds:schemaRef ds:uri="0ffa7682-a752-4ec2-9b00-944c9a00b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61</Words>
  <Application>Microsoft Office PowerPoint</Application>
  <PresentationFormat>On-screen Show (4:3)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Default Design</vt:lpstr>
      <vt:lpstr>Example:  Point Coordinates</vt:lpstr>
      <vt:lpstr>c03f01</vt:lpstr>
      <vt:lpstr>c03f06</vt:lpstr>
      <vt:lpstr>c03f07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Day 2</dc:title>
  <dc:creator>Corcoran, Sean</dc:creator>
  <cp:lastModifiedBy>Corcoran, Sean</cp:lastModifiedBy>
  <cp:revision>12</cp:revision>
  <dcterms:created xsi:type="dcterms:W3CDTF">2020-05-20T16:59:48Z</dcterms:created>
  <dcterms:modified xsi:type="dcterms:W3CDTF">2025-01-31T13:05:23Z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0x010100140A42B38915AC4EBAF791562DC92B4E</vt:lpwstr>
  </property>
  <property fmtid="{D5CDD505-2E9C-101B-9397-08002B2CF9AE}" pid="3" name="MediaServiceImageTags">
    <vt:lpwstr/>
  </property>
</Properties>
</file>