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76F2982B-C25F-4606-B148-3C9EAC5F7F3E}"/>
    <pc:docChg chg="addSld modSld">
      <pc:chgData name="Corcoran, Sean" userId="3f12d0a3-3c97-4340-8007-c8fe7e07551f" providerId="ADAL" clId="{76F2982B-C25F-4606-B148-3C9EAC5F7F3E}" dt="2024-05-14T20:18:59.498" v="50" actId="1076"/>
      <pc:docMkLst>
        <pc:docMk/>
      </pc:docMkLst>
      <pc:sldChg chg="addSp modSp mod">
        <pc:chgData name="Corcoran, Sean" userId="3f12d0a3-3c97-4340-8007-c8fe7e07551f" providerId="ADAL" clId="{76F2982B-C25F-4606-B148-3C9EAC5F7F3E}" dt="2024-05-14T20:16:11.724" v="5" actId="1076"/>
        <pc:sldMkLst>
          <pc:docMk/>
          <pc:sldMk cId="2869293500" sldId="256"/>
        </pc:sldMkLst>
        <pc:picChg chg="add mod">
          <ac:chgData name="Corcoran, Sean" userId="3f12d0a3-3c97-4340-8007-c8fe7e07551f" providerId="ADAL" clId="{76F2982B-C25F-4606-B148-3C9EAC5F7F3E}" dt="2024-05-14T20:15:50.132" v="1" actId="1076"/>
          <ac:picMkLst>
            <pc:docMk/>
            <pc:sldMk cId="2869293500" sldId="256"/>
            <ac:picMk id="16" creationId="{DBD1D3E1-ECAE-A74F-393C-18FE9BD59A47}"/>
          </ac:picMkLst>
        </pc:picChg>
        <pc:picChg chg="add mod">
          <ac:chgData name="Corcoran, Sean" userId="3f12d0a3-3c97-4340-8007-c8fe7e07551f" providerId="ADAL" clId="{76F2982B-C25F-4606-B148-3C9EAC5F7F3E}" dt="2024-05-14T20:15:58.682" v="3" actId="1076"/>
          <ac:picMkLst>
            <pc:docMk/>
            <pc:sldMk cId="2869293500" sldId="256"/>
            <ac:picMk id="17" creationId="{8BAE0470-D6C0-3DA7-6B3D-5E56F4819687}"/>
          </ac:picMkLst>
        </pc:picChg>
        <pc:picChg chg="add mod">
          <ac:chgData name="Corcoran, Sean" userId="3f12d0a3-3c97-4340-8007-c8fe7e07551f" providerId="ADAL" clId="{76F2982B-C25F-4606-B148-3C9EAC5F7F3E}" dt="2024-05-14T20:16:11.724" v="5" actId="1076"/>
          <ac:picMkLst>
            <pc:docMk/>
            <pc:sldMk cId="2869293500" sldId="256"/>
            <ac:picMk id="18" creationId="{767EF4C8-423E-7A5B-7582-76F4D8965081}"/>
          </ac:picMkLst>
        </pc:picChg>
        <pc:picChg chg="add mod">
          <ac:chgData name="Corcoran, Sean" userId="3f12d0a3-3c97-4340-8007-c8fe7e07551f" providerId="ADAL" clId="{76F2982B-C25F-4606-B148-3C9EAC5F7F3E}" dt="2024-05-14T20:16:11.724" v="5" actId="1076"/>
          <ac:picMkLst>
            <pc:docMk/>
            <pc:sldMk cId="2869293500" sldId="256"/>
            <ac:picMk id="19" creationId="{20AE512A-4915-F181-5C12-37EA5DF657C1}"/>
          </ac:picMkLst>
        </pc:picChg>
      </pc:sldChg>
      <pc:sldChg chg="addSp modSp new mod">
        <pc:chgData name="Corcoran, Sean" userId="3f12d0a3-3c97-4340-8007-c8fe7e07551f" providerId="ADAL" clId="{76F2982B-C25F-4606-B148-3C9EAC5F7F3E}" dt="2024-05-14T20:16:54.584" v="12" actId="1076"/>
        <pc:sldMkLst>
          <pc:docMk/>
          <pc:sldMk cId="1629158052" sldId="257"/>
        </pc:sldMkLst>
        <pc:picChg chg="add mod">
          <ac:chgData name="Corcoran, Sean" userId="3f12d0a3-3c97-4340-8007-c8fe7e07551f" providerId="ADAL" clId="{76F2982B-C25F-4606-B148-3C9EAC5F7F3E}" dt="2024-05-14T20:16:38.773" v="8" actId="1076"/>
          <ac:picMkLst>
            <pc:docMk/>
            <pc:sldMk cId="1629158052" sldId="257"/>
            <ac:picMk id="2" creationId="{B989B6D0-E706-F38E-2B30-21873CC8B0C1}"/>
          </ac:picMkLst>
        </pc:picChg>
        <pc:picChg chg="add mod">
          <ac:chgData name="Corcoran, Sean" userId="3f12d0a3-3c97-4340-8007-c8fe7e07551f" providerId="ADAL" clId="{76F2982B-C25F-4606-B148-3C9EAC5F7F3E}" dt="2024-05-14T20:16:46.020" v="10" actId="1076"/>
          <ac:picMkLst>
            <pc:docMk/>
            <pc:sldMk cId="1629158052" sldId="257"/>
            <ac:picMk id="3" creationId="{C6DB2B55-57ED-F8BD-84F4-DAAC1531042E}"/>
          </ac:picMkLst>
        </pc:picChg>
        <pc:picChg chg="add mod">
          <ac:chgData name="Corcoran, Sean" userId="3f12d0a3-3c97-4340-8007-c8fe7e07551f" providerId="ADAL" clId="{76F2982B-C25F-4606-B148-3C9EAC5F7F3E}" dt="2024-05-14T20:16:54.584" v="12" actId="1076"/>
          <ac:picMkLst>
            <pc:docMk/>
            <pc:sldMk cId="1629158052" sldId="257"/>
            <ac:picMk id="4" creationId="{9694414A-88BC-5134-855A-1FA40ABC8379}"/>
          </ac:picMkLst>
        </pc:picChg>
      </pc:sldChg>
      <pc:sldChg chg="addSp modSp new mod">
        <pc:chgData name="Corcoran, Sean" userId="3f12d0a3-3c97-4340-8007-c8fe7e07551f" providerId="ADAL" clId="{76F2982B-C25F-4606-B148-3C9EAC5F7F3E}" dt="2024-05-14T20:17:21.037" v="21" actId="1076"/>
        <pc:sldMkLst>
          <pc:docMk/>
          <pc:sldMk cId="3321244113" sldId="258"/>
        </pc:sldMkLst>
        <pc:picChg chg="add mod">
          <ac:chgData name="Corcoran, Sean" userId="3f12d0a3-3c97-4340-8007-c8fe7e07551f" providerId="ADAL" clId="{76F2982B-C25F-4606-B148-3C9EAC5F7F3E}" dt="2024-05-14T20:17:01.543" v="15" actId="1076"/>
          <ac:picMkLst>
            <pc:docMk/>
            <pc:sldMk cId="3321244113" sldId="258"/>
            <ac:picMk id="2" creationId="{0717D7F9-41CE-67BF-6C2E-8631F6AE9BBA}"/>
          </ac:picMkLst>
        </pc:picChg>
        <pc:picChg chg="add mod">
          <ac:chgData name="Corcoran, Sean" userId="3f12d0a3-3c97-4340-8007-c8fe7e07551f" providerId="ADAL" clId="{76F2982B-C25F-4606-B148-3C9EAC5F7F3E}" dt="2024-05-14T20:17:07.332" v="17" actId="1076"/>
          <ac:picMkLst>
            <pc:docMk/>
            <pc:sldMk cId="3321244113" sldId="258"/>
            <ac:picMk id="3" creationId="{9E34409A-1DEB-D7D0-59B1-38F789C5F8AD}"/>
          </ac:picMkLst>
        </pc:picChg>
        <pc:picChg chg="add mod">
          <ac:chgData name="Corcoran, Sean" userId="3f12d0a3-3c97-4340-8007-c8fe7e07551f" providerId="ADAL" clId="{76F2982B-C25F-4606-B148-3C9EAC5F7F3E}" dt="2024-05-14T20:17:14.292" v="19" actId="1076"/>
          <ac:picMkLst>
            <pc:docMk/>
            <pc:sldMk cId="3321244113" sldId="258"/>
            <ac:picMk id="4" creationId="{E75ED093-B076-6539-6DAE-DBAC32E72930}"/>
          </ac:picMkLst>
        </pc:picChg>
        <pc:picChg chg="add mod">
          <ac:chgData name="Corcoran, Sean" userId="3f12d0a3-3c97-4340-8007-c8fe7e07551f" providerId="ADAL" clId="{76F2982B-C25F-4606-B148-3C9EAC5F7F3E}" dt="2024-05-14T20:17:21.037" v="21" actId="1076"/>
          <ac:picMkLst>
            <pc:docMk/>
            <pc:sldMk cId="3321244113" sldId="258"/>
            <ac:picMk id="5" creationId="{F27C048F-B5FB-020A-6F8D-90E8AB36F536}"/>
          </ac:picMkLst>
        </pc:picChg>
      </pc:sldChg>
      <pc:sldChg chg="addSp modSp new mod">
        <pc:chgData name="Corcoran, Sean" userId="3f12d0a3-3c97-4340-8007-c8fe7e07551f" providerId="ADAL" clId="{76F2982B-C25F-4606-B148-3C9EAC5F7F3E}" dt="2024-05-14T20:17:41.764" v="29" actId="1076"/>
        <pc:sldMkLst>
          <pc:docMk/>
          <pc:sldMk cId="3451049733" sldId="259"/>
        </pc:sldMkLst>
        <pc:picChg chg="add mod">
          <ac:chgData name="Corcoran, Sean" userId="3f12d0a3-3c97-4340-8007-c8fe7e07551f" providerId="ADAL" clId="{76F2982B-C25F-4606-B148-3C9EAC5F7F3E}" dt="2024-05-14T20:17:30.377" v="24" actId="1076"/>
          <ac:picMkLst>
            <pc:docMk/>
            <pc:sldMk cId="3451049733" sldId="259"/>
            <ac:picMk id="2" creationId="{F5DF6EE2-B1D5-9D42-5F2B-4014E960800B}"/>
          </ac:picMkLst>
        </pc:picChg>
        <pc:picChg chg="add mod">
          <ac:chgData name="Corcoran, Sean" userId="3f12d0a3-3c97-4340-8007-c8fe7e07551f" providerId="ADAL" clId="{76F2982B-C25F-4606-B148-3C9EAC5F7F3E}" dt="2024-05-14T20:17:35.432" v="26" actId="1076"/>
          <ac:picMkLst>
            <pc:docMk/>
            <pc:sldMk cId="3451049733" sldId="259"/>
            <ac:picMk id="3" creationId="{5CD51D3A-78AD-C85C-3470-45C0C8C80A3B}"/>
          </ac:picMkLst>
        </pc:picChg>
        <pc:picChg chg="add mod">
          <ac:chgData name="Corcoran, Sean" userId="3f12d0a3-3c97-4340-8007-c8fe7e07551f" providerId="ADAL" clId="{76F2982B-C25F-4606-B148-3C9EAC5F7F3E}" dt="2024-05-14T20:17:41.764" v="29" actId="1076"/>
          <ac:picMkLst>
            <pc:docMk/>
            <pc:sldMk cId="3451049733" sldId="259"/>
            <ac:picMk id="4" creationId="{2A47AC51-1AB9-98B5-1E44-FF616A8D75FF}"/>
          </ac:picMkLst>
        </pc:picChg>
      </pc:sldChg>
      <pc:sldChg chg="addSp modSp new mod">
        <pc:chgData name="Corcoran, Sean" userId="3f12d0a3-3c97-4340-8007-c8fe7e07551f" providerId="ADAL" clId="{76F2982B-C25F-4606-B148-3C9EAC5F7F3E}" dt="2024-05-14T20:18:02.834" v="34" actId="1076"/>
        <pc:sldMkLst>
          <pc:docMk/>
          <pc:sldMk cId="252128240" sldId="260"/>
        </pc:sldMkLst>
        <pc:picChg chg="add mod">
          <ac:chgData name="Corcoran, Sean" userId="3f12d0a3-3c97-4340-8007-c8fe7e07551f" providerId="ADAL" clId="{76F2982B-C25F-4606-B148-3C9EAC5F7F3E}" dt="2024-05-14T20:17:53.205" v="32" actId="1076"/>
          <ac:picMkLst>
            <pc:docMk/>
            <pc:sldMk cId="252128240" sldId="260"/>
            <ac:picMk id="2" creationId="{77F2A4FC-2939-50CB-DA06-23EA4C52B870}"/>
          </ac:picMkLst>
        </pc:picChg>
        <pc:picChg chg="add mod">
          <ac:chgData name="Corcoran, Sean" userId="3f12d0a3-3c97-4340-8007-c8fe7e07551f" providerId="ADAL" clId="{76F2982B-C25F-4606-B148-3C9EAC5F7F3E}" dt="2024-05-14T20:18:02.834" v="34" actId="1076"/>
          <ac:picMkLst>
            <pc:docMk/>
            <pc:sldMk cId="252128240" sldId="260"/>
            <ac:picMk id="3" creationId="{1A558BD7-4C8E-F934-ABF6-CF7D05C50338}"/>
          </ac:picMkLst>
        </pc:picChg>
      </pc:sldChg>
      <pc:sldChg chg="addSp modSp new mod">
        <pc:chgData name="Corcoran, Sean" userId="3f12d0a3-3c97-4340-8007-c8fe7e07551f" providerId="ADAL" clId="{76F2982B-C25F-4606-B148-3C9EAC5F7F3E}" dt="2024-05-14T20:18:30.965" v="42" actId="1076"/>
        <pc:sldMkLst>
          <pc:docMk/>
          <pc:sldMk cId="1619044479" sldId="261"/>
        </pc:sldMkLst>
        <pc:picChg chg="add mod">
          <ac:chgData name="Corcoran, Sean" userId="3f12d0a3-3c97-4340-8007-c8fe7e07551f" providerId="ADAL" clId="{76F2982B-C25F-4606-B148-3C9EAC5F7F3E}" dt="2024-05-14T20:18:09.492" v="36"/>
          <ac:picMkLst>
            <pc:docMk/>
            <pc:sldMk cId="1619044479" sldId="261"/>
            <ac:picMk id="2" creationId="{9E6D6696-4FDF-816E-F6A7-0D8AAD0BFE8E}"/>
          </ac:picMkLst>
        </pc:picChg>
        <pc:picChg chg="add mod">
          <ac:chgData name="Corcoran, Sean" userId="3f12d0a3-3c97-4340-8007-c8fe7e07551f" providerId="ADAL" clId="{76F2982B-C25F-4606-B148-3C9EAC5F7F3E}" dt="2024-05-14T20:18:18.145" v="38" actId="1076"/>
          <ac:picMkLst>
            <pc:docMk/>
            <pc:sldMk cId="1619044479" sldId="261"/>
            <ac:picMk id="3" creationId="{17ADEB87-15D7-C325-2388-DC34316EC208}"/>
          </ac:picMkLst>
        </pc:picChg>
        <pc:picChg chg="add mod">
          <ac:chgData name="Corcoran, Sean" userId="3f12d0a3-3c97-4340-8007-c8fe7e07551f" providerId="ADAL" clId="{76F2982B-C25F-4606-B148-3C9EAC5F7F3E}" dt="2024-05-14T20:18:23.860" v="40" actId="1076"/>
          <ac:picMkLst>
            <pc:docMk/>
            <pc:sldMk cId="1619044479" sldId="261"/>
            <ac:picMk id="4" creationId="{806A00AB-B31A-4D96-2D59-093F3B2EF745}"/>
          </ac:picMkLst>
        </pc:picChg>
        <pc:picChg chg="add mod">
          <ac:chgData name="Corcoran, Sean" userId="3f12d0a3-3c97-4340-8007-c8fe7e07551f" providerId="ADAL" clId="{76F2982B-C25F-4606-B148-3C9EAC5F7F3E}" dt="2024-05-14T20:18:30.965" v="42" actId="1076"/>
          <ac:picMkLst>
            <pc:docMk/>
            <pc:sldMk cId="1619044479" sldId="261"/>
            <ac:picMk id="5" creationId="{94DF1976-07AB-A9DF-71D9-F26F415787FD}"/>
          </ac:picMkLst>
        </pc:picChg>
      </pc:sldChg>
      <pc:sldChg chg="addSp modSp new mod">
        <pc:chgData name="Corcoran, Sean" userId="3f12d0a3-3c97-4340-8007-c8fe7e07551f" providerId="ADAL" clId="{76F2982B-C25F-4606-B148-3C9EAC5F7F3E}" dt="2024-05-14T20:18:59.498" v="50" actId="1076"/>
        <pc:sldMkLst>
          <pc:docMk/>
          <pc:sldMk cId="2608333012" sldId="262"/>
        </pc:sldMkLst>
        <pc:picChg chg="add mod">
          <ac:chgData name="Corcoran, Sean" userId="3f12d0a3-3c97-4340-8007-c8fe7e07551f" providerId="ADAL" clId="{76F2982B-C25F-4606-B148-3C9EAC5F7F3E}" dt="2024-05-14T20:18:42.641" v="45" actId="1076"/>
          <ac:picMkLst>
            <pc:docMk/>
            <pc:sldMk cId="2608333012" sldId="262"/>
            <ac:picMk id="2" creationId="{5FFAD0F1-334A-2E52-4BF6-73A30090251A}"/>
          </ac:picMkLst>
        </pc:picChg>
        <pc:picChg chg="add mod">
          <ac:chgData name="Corcoran, Sean" userId="3f12d0a3-3c97-4340-8007-c8fe7e07551f" providerId="ADAL" clId="{76F2982B-C25F-4606-B148-3C9EAC5F7F3E}" dt="2024-05-14T20:18:47.578" v="46"/>
          <ac:picMkLst>
            <pc:docMk/>
            <pc:sldMk cId="2608333012" sldId="262"/>
            <ac:picMk id="3" creationId="{EA01DE78-6167-445F-2A5D-F693412B5CAD}"/>
          </ac:picMkLst>
        </pc:picChg>
        <pc:picChg chg="add mod">
          <ac:chgData name="Corcoran, Sean" userId="3f12d0a3-3c97-4340-8007-c8fe7e07551f" providerId="ADAL" clId="{76F2982B-C25F-4606-B148-3C9EAC5F7F3E}" dt="2024-05-14T20:18:53.820" v="48" actId="1076"/>
          <ac:picMkLst>
            <pc:docMk/>
            <pc:sldMk cId="2608333012" sldId="262"/>
            <ac:picMk id="4" creationId="{B70AC3A4-9C1D-3951-1405-E20BD8422F22}"/>
          </ac:picMkLst>
        </pc:picChg>
        <pc:picChg chg="add mod">
          <ac:chgData name="Corcoran, Sean" userId="3f12d0a3-3c97-4340-8007-c8fe7e07551f" providerId="ADAL" clId="{76F2982B-C25F-4606-B148-3C9EAC5F7F3E}" dt="2024-05-14T20:18:59.498" v="50" actId="1076"/>
          <ac:picMkLst>
            <pc:docMk/>
            <pc:sldMk cId="2608333012" sldId="262"/>
            <ac:picMk id="5" creationId="{8A07E17A-465B-2F44-50A2-4BE7B568C372}"/>
          </ac:picMkLst>
        </pc:picChg>
      </pc:sldChg>
    </pc:docChg>
  </pc:docChgLst>
  <pc:docChgLst>
    <pc:chgData name="Corcoran, Sean" userId="3f12d0a3-3c97-4340-8007-c8fe7e07551f" providerId="ADAL" clId="{9E210C1E-F612-4D99-B3FF-58A40BF46E4C}"/>
    <pc:docChg chg="modSld">
      <pc:chgData name="Corcoran, Sean" userId="3f12d0a3-3c97-4340-8007-c8fe7e07551f" providerId="ADAL" clId="{9E210C1E-F612-4D99-B3FF-58A40BF46E4C}" dt="2024-06-19T14:43:35.653" v="0" actId="1076"/>
      <pc:docMkLst>
        <pc:docMk/>
      </pc:docMkLst>
      <pc:sldChg chg="modSp mod">
        <pc:chgData name="Corcoran, Sean" userId="3f12d0a3-3c97-4340-8007-c8fe7e07551f" providerId="ADAL" clId="{9E210C1E-F612-4D99-B3FF-58A40BF46E4C}" dt="2024-06-19T14:43:35.653" v="0" actId="1076"/>
        <pc:sldMkLst>
          <pc:docMk/>
          <pc:sldMk cId="2869293500" sldId="256"/>
        </pc:sldMkLst>
        <pc:picChg chg="mod">
          <ac:chgData name="Corcoran, Sean" userId="3f12d0a3-3c97-4340-8007-c8fe7e07551f" providerId="ADAL" clId="{9E210C1E-F612-4D99-B3FF-58A40BF46E4C}" dt="2024-06-19T14:43:35.653" v="0" actId="1076"/>
          <ac:picMkLst>
            <pc:docMk/>
            <pc:sldMk cId="2869293500" sldId="256"/>
            <ac:picMk id="17" creationId="{8BAE0470-D6C0-3DA7-6B3D-5E56F48196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0648-DA22-3B71-04AD-80387EF5F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E547-7797-D6E6-3FA7-7FD5492DC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32A4-A43F-AC22-65E1-B7F66F0B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D7AC-A418-014C-427D-DCE79F5D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8E5F-7EE2-898E-462E-640935C7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5E8-AF5E-4E4E-63F5-E64B13BF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CF2C-BBA8-4611-EA3C-4377B95C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ACAD-E6D0-4906-2227-B2D8AC3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9798-F9EB-5829-EC2C-CE31112B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C34E-124F-1554-A59F-022DBA68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6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CF9D3-11E9-6165-0659-DE4578F3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4D8B2-5A30-0F3D-5F79-7B2AA768D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E279-3692-DE96-1028-EA6311B2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875A-421D-534F-F925-58D3E8F4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281-E949-07C3-CDC4-1DA52E64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5FA7-BE44-9836-A69D-F930F22F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3E9F-DFD1-ED98-02F7-E1D75D98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58F6-F209-93F6-7BDC-EC7E4FC2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4A5B-0418-5CEF-25A3-A08D452C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D09B-F237-AD40-0A28-54F341FA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C2D7-90F0-BA8F-1E19-471604CC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8661-DE97-CFA5-C504-AABAFB9C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5546-04CB-8345-D971-C05DE8F5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5717-F8A9-3C4F-02E7-9DACB39B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741C-06C7-4273-A0DD-1A0360C9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D7E3-7A30-1CA3-B563-7A917F8C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6E12-818A-C1AD-58C5-885903F1A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6C54F-2249-5E1A-398C-65B8AD64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4253-F5C3-9ECE-753F-2854892E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EEE99-2F5F-8A45-7647-6AD1924E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0050-58E0-0E5B-4A52-E4694FB6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248D-69E0-9147-AB08-0FDE9F90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9CD62-0979-D6C9-4925-8A81BDE31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C6012-5202-915C-6330-7CA127963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DA819-D484-785D-F4A5-CDC517F07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A82FF-DE18-9F8E-6060-A8B89DDE5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9AC5B-A833-9E20-71D1-C16ECC05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602E6-A145-4B2A-DA83-08F1EBD9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2A2BF-06A7-BB01-0F63-17B60F7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9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E7B8-44A6-6DD0-3739-A0B44881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A83E5-81F6-9425-5BF7-CFDD0168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BDD77-AAA6-87AD-DC3B-E7D61BE4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BF1E3-452E-3E94-3DBD-73F66186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8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0BE00E-5113-B3FE-DF1D-6750F4E8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56F08-85C4-72C7-1BF1-F2EF421B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B30AB-9583-C634-029E-1FA5CDF0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F863-6CE1-D6FD-0284-5DF1CC9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D2EC-1C9C-7DE8-1EBF-E9673CF9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38E2-E8A8-CD78-7BCE-160CE2C8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45C7D-194C-0372-11BA-E741CD2B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29FE-28EA-F07A-4B10-8C9D0B16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431DD-4D0A-0A19-D02E-A3206FFC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B8FC-1A42-9F3D-E381-0BE3869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A9CB5-9CB3-1843-1066-7579E8229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B724B-BDBD-897D-BFA3-DCC09233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A2610-B8A6-BA9F-18BC-59EE1B3D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4568-99AD-82ED-0316-82D34AF5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BEE6-323D-4D02-286E-5D9983EA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D35E5-461A-00C5-3DA2-372F084D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712CF-75F1-3C9C-4CCB-C90D5D8A7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9DE5-7AD1-6140-55B4-181AA067C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1CB10-C045-446F-AFA9-B0C40D9A646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94D5-CD7C-47EC-8EC5-BE06998C1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F42C-0670-3739-E5EC-2E0FDDE5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EC55E-2CA6-47DE-94F7-0B7D11171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rystal&#10;&#10;Description automatically generated">
            <a:extLst>
              <a:ext uri="{FF2B5EF4-FFF2-40B4-BE49-F238E27FC236}">
                <a16:creationId xmlns:a16="http://schemas.microsoft.com/office/drawing/2014/main" id="{C28A831A-6807-43E5-1567-74BD0810D9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61"/>
          <a:stretch/>
        </p:blipFill>
        <p:spPr bwMode="auto">
          <a:xfrm>
            <a:off x="5324792" y="2640013"/>
            <a:ext cx="1542415" cy="1577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3B1BE6-F2AA-5EE4-9EE8-A35DB498B3E9}"/>
              </a:ext>
            </a:extLst>
          </p:cNvPr>
          <p:cNvCxnSpPr>
            <a:cxnSpLocks/>
          </p:cNvCxnSpPr>
          <p:nvPr/>
        </p:nvCxnSpPr>
        <p:spPr>
          <a:xfrm>
            <a:off x="5429250" y="3676650"/>
            <a:ext cx="577850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EC52A5-6309-5D9C-4A33-B59F5CED99A7}"/>
              </a:ext>
            </a:extLst>
          </p:cNvPr>
          <p:cNvCxnSpPr>
            <a:cxnSpLocks/>
          </p:cNvCxnSpPr>
          <p:nvPr/>
        </p:nvCxnSpPr>
        <p:spPr>
          <a:xfrm flipH="1" flipV="1">
            <a:off x="5264150" y="2305050"/>
            <a:ext cx="165100" cy="13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E7B97-ADF7-1840-10DB-193A8806B6B4}"/>
              </a:ext>
            </a:extLst>
          </p:cNvPr>
          <p:cNvSpPr txBox="1"/>
          <p:nvPr/>
        </p:nvSpPr>
        <p:spPr>
          <a:xfrm>
            <a:off x="5429250" y="3460154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120°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A06C9D3-36C1-36AB-DF13-0148CB60B0B1}"/>
              </a:ext>
            </a:extLst>
          </p:cNvPr>
          <p:cNvSpPr/>
          <p:nvPr/>
        </p:nvSpPr>
        <p:spPr>
          <a:xfrm>
            <a:off x="5299075" y="3578225"/>
            <a:ext cx="260350" cy="48736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-up of a container&#10;&#10;Description automatically generated">
            <a:extLst>
              <a:ext uri="{FF2B5EF4-FFF2-40B4-BE49-F238E27FC236}">
                <a16:creationId xmlns:a16="http://schemas.microsoft.com/office/drawing/2014/main" id="{DBD1D3E1-ECAE-A74F-393C-18FE9BD59A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6207" y="2152650"/>
            <a:ext cx="616585" cy="749300"/>
          </a:xfrm>
          <a:prstGeom prst="rect">
            <a:avLst/>
          </a:prstGeom>
        </p:spPr>
      </p:pic>
      <p:pic>
        <p:nvPicPr>
          <p:cNvPr id="17" name="Picture 16" descr="A close-up of a crystal&#10;&#10;Description automatically generated">
            <a:extLst>
              <a:ext uri="{FF2B5EF4-FFF2-40B4-BE49-F238E27FC236}">
                <a16:creationId xmlns:a16="http://schemas.microsoft.com/office/drawing/2014/main" id="{8BAE0470-D6C0-3DA7-6B3D-5E56F48196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61"/>
          <a:stretch/>
        </p:blipFill>
        <p:spPr bwMode="auto">
          <a:xfrm>
            <a:off x="3164682" y="1412875"/>
            <a:ext cx="1542415" cy="15779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A hexagon shaped object&#10;&#10;Description automatically generated">
            <a:extLst>
              <a:ext uri="{FF2B5EF4-FFF2-40B4-BE49-F238E27FC236}">
                <a16:creationId xmlns:a16="http://schemas.microsoft.com/office/drawing/2014/main" id="{767EF4C8-423E-7A5B-7582-76F4D8965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9200" y="3876357"/>
            <a:ext cx="14763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 blue hexagon shaped object&#10;&#10;Description automatically generated">
            <a:extLst>
              <a:ext uri="{FF2B5EF4-FFF2-40B4-BE49-F238E27FC236}">
                <a16:creationId xmlns:a16="http://schemas.microsoft.com/office/drawing/2014/main" id="{20AE512A-4915-F181-5C12-37EA5DF657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5315" y="3878897"/>
            <a:ext cx="1766570" cy="1655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29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iclinic ">
            <a:extLst>
              <a:ext uri="{FF2B5EF4-FFF2-40B4-BE49-F238E27FC236}">
                <a16:creationId xmlns:a16="http://schemas.microsoft.com/office/drawing/2014/main" id="{B989B6D0-E706-F38E-2B30-21873CC8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585" y="1212215"/>
            <a:ext cx="2043430" cy="205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Monoclinic &#10;p = 90 &#10;Primitive &#10;Body-centered ">
            <a:extLst>
              <a:ext uri="{FF2B5EF4-FFF2-40B4-BE49-F238E27FC236}">
                <a16:creationId xmlns:a16="http://schemas.microsoft.com/office/drawing/2014/main" id="{C6DB2B55-57ED-F8BD-84F4-DAAC15310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1457" y="1276985"/>
            <a:ext cx="3715385" cy="2043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&#10;Primitive &#10;Orthorhombic &#10;900 &#10;Base-centered &#10;Body-centered &#10;Face-centered ">
            <a:extLst>
              <a:ext uri="{FF2B5EF4-FFF2-40B4-BE49-F238E27FC236}">
                <a16:creationId xmlns:a16="http://schemas.microsoft.com/office/drawing/2014/main" id="{9694414A-88BC-5134-855A-1FA40ABC8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02" y="3340101"/>
            <a:ext cx="4404995" cy="2193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15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&#10;Tetragonal &#10;900 &#10;Primitive &#10;Body-centered ">
            <a:extLst>
              <a:ext uri="{FF2B5EF4-FFF2-40B4-BE49-F238E27FC236}">
                <a16:creationId xmlns:a16="http://schemas.microsoft.com/office/drawing/2014/main" id="{0717D7F9-41CE-67BF-6C2E-8631F6AE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6280" y="1282700"/>
            <a:ext cx="2567940" cy="21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а &#10;нехадопа[ &#10;р = 90,у 1200 &#10;ь &#10;о &#10;90 &#10;а. &#10;с; &#10;2 ">
            <a:extLst>
              <a:ext uri="{FF2B5EF4-FFF2-40B4-BE49-F238E27FC236}">
                <a16:creationId xmlns:a16="http://schemas.microsoft.com/office/drawing/2014/main" id="{9E34409A-1DEB-D7D0-59B1-38F789C5F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817" y="1296035"/>
            <a:ext cx="2120265" cy="21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different shapes&#10;&#10;Description automatically generated">
            <a:extLst>
              <a:ext uri="{FF2B5EF4-FFF2-40B4-BE49-F238E27FC236}">
                <a16:creationId xmlns:a16="http://schemas.microsoft.com/office/drawing/2014/main" id="{E75ED093-B076-6539-6DAE-DBAC32E729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6280" y="3506152"/>
            <a:ext cx="3410585" cy="2131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Rhombohedral &#10;p = 900 ">
            <a:extLst>
              <a:ext uri="{FF2B5EF4-FFF2-40B4-BE49-F238E27FC236}">
                <a16:creationId xmlns:a16="http://schemas.microsoft.com/office/drawing/2014/main" id="{F27C048F-B5FB-020A-6F8D-90E8AB36F5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5767" y="3506152"/>
            <a:ext cx="1904365" cy="2128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24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triangle with lines and dots&#10;&#10;Description automatically generated">
            <a:extLst>
              <a:ext uri="{FF2B5EF4-FFF2-40B4-BE49-F238E27FC236}">
                <a16:creationId xmlns:a16="http://schemas.microsoft.com/office/drawing/2014/main" id="{F5DF6EE2-B1D5-9D42-5F2B-4014E9608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1193800"/>
            <a:ext cx="3333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ube with lines and dots&#10;&#10;Description automatically generated">
            <a:extLst>
              <a:ext uri="{FF2B5EF4-FFF2-40B4-BE49-F238E27FC236}">
                <a16:creationId xmlns:a16="http://schemas.microsoft.com/office/drawing/2014/main" id="{5CD51D3A-78AD-C85C-3470-45C0C8C80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4337" y="1098550"/>
            <a:ext cx="22574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90 &#10;a &#10;120 ">
            <a:extLst>
              <a:ext uri="{FF2B5EF4-FFF2-40B4-BE49-F238E27FC236}">
                <a16:creationId xmlns:a16="http://schemas.microsoft.com/office/drawing/2014/main" id="{2A47AC51-1AB9-98B5-1E44-FF616A8D7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5850" y="3064510"/>
            <a:ext cx="2400300" cy="2494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04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green cubes&#10;&#10;Description automatically generated">
            <a:extLst>
              <a:ext uri="{FF2B5EF4-FFF2-40B4-BE49-F238E27FC236}">
                <a16:creationId xmlns:a16="http://schemas.microsoft.com/office/drawing/2014/main" id="{77F2A4FC-2939-50CB-DA06-23EA4C52B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5687" y="1491615"/>
            <a:ext cx="5000625" cy="193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ube with red and yellow circles&#10;&#10;Description automatically generated">
            <a:extLst>
              <a:ext uri="{FF2B5EF4-FFF2-40B4-BE49-F238E27FC236}">
                <a16:creationId xmlns:a16="http://schemas.microsoft.com/office/drawing/2014/main" id="{1A558BD7-4C8E-F934-ABF6-CF7D05C50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698875"/>
            <a:ext cx="4572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yellow cube&#10;&#10;Description automatically generated">
            <a:extLst>
              <a:ext uri="{FF2B5EF4-FFF2-40B4-BE49-F238E27FC236}">
                <a16:creationId xmlns:a16="http://schemas.microsoft.com/office/drawing/2014/main" id="{9E6D6696-4FDF-816E-F6A7-0D8AAD0B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57462"/>
            <a:ext cx="45720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red and yellow cube with circles&#10;&#10;Description automatically generated with medium confidence">
            <a:extLst>
              <a:ext uri="{FF2B5EF4-FFF2-40B4-BE49-F238E27FC236}">
                <a16:creationId xmlns:a16="http://schemas.microsoft.com/office/drawing/2014/main" id="{17ADEB87-15D7-C325-2388-DC34316EC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65" y="4577397"/>
            <a:ext cx="1741170" cy="1932305"/>
          </a:xfrm>
          <a:prstGeom prst="rect">
            <a:avLst/>
          </a:prstGeom>
        </p:spPr>
      </p:pic>
      <p:pic>
        <p:nvPicPr>
          <p:cNvPr id="4" name="Picture 3" descr="A red sphere with yellow circles and a cube&#10;&#10;Description automatically generated">
            <a:extLst>
              <a:ext uri="{FF2B5EF4-FFF2-40B4-BE49-F238E27FC236}">
                <a16:creationId xmlns:a16="http://schemas.microsoft.com/office/drawing/2014/main" id="{806A00AB-B31A-4D96-2D59-093F3B2EF7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85" y="4881245"/>
            <a:ext cx="1611630" cy="1502410"/>
          </a:xfrm>
          <a:prstGeom prst="rect">
            <a:avLst/>
          </a:prstGeom>
        </p:spPr>
      </p:pic>
      <p:pic>
        <p:nvPicPr>
          <p:cNvPr id="5" name="Picture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94DF1976-07AB-A9DF-71D9-F26F415787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992" y="5023802"/>
            <a:ext cx="179641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4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cube&#10;&#10;Description automatically generated">
            <a:extLst>
              <a:ext uri="{FF2B5EF4-FFF2-40B4-BE49-F238E27FC236}">
                <a16:creationId xmlns:a16="http://schemas.microsoft.com/office/drawing/2014/main" id="{5FFAD0F1-334A-2E52-4BF6-73A300902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22" y="2597467"/>
            <a:ext cx="1633855" cy="1510665"/>
          </a:xfrm>
          <a:prstGeom prst="rect">
            <a:avLst/>
          </a:prstGeom>
        </p:spPr>
      </p:pic>
      <p:pic>
        <p:nvPicPr>
          <p:cNvPr id="3" name="Picture 2" descr="A black and white triangle with dotted lines&#10;&#10;Description automatically generated">
            <a:extLst>
              <a:ext uri="{FF2B5EF4-FFF2-40B4-BE49-F238E27FC236}">
                <a16:creationId xmlns:a16="http://schemas.microsoft.com/office/drawing/2014/main" id="{EA01DE78-6167-445F-2A5D-F693412B5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2725102"/>
            <a:ext cx="1422400" cy="1407795"/>
          </a:xfrm>
          <a:prstGeom prst="rect">
            <a:avLst/>
          </a:prstGeom>
        </p:spPr>
      </p:pic>
      <p:pic>
        <p:nvPicPr>
          <p:cNvPr id="4" name="Picture 3" descr="A black line with a square in the corner&#10;&#10;Description automatically generated with medium confidence">
            <a:extLst>
              <a:ext uri="{FF2B5EF4-FFF2-40B4-BE49-F238E27FC236}">
                <a16:creationId xmlns:a16="http://schemas.microsoft.com/office/drawing/2014/main" id="{B70AC3A4-9C1D-3951-1405-E20BD8422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23" y="2645091"/>
            <a:ext cx="2022475" cy="1567815"/>
          </a:xfrm>
          <a:prstGeom prst="rect">
            <a:avLst/>
          </a:prstGeom>
        </p:spPr>
      </p:pic>
      <p:pic>
        <p:nvPicPr>
          <p:cNvPr id="5" name="Picture 4" descr="A diagram of a red sphere and a cube with a red circle and yellow circles&#10;&#10;Description automatically generated">
            <a:extLst>
              <a:ext uri="{FF2B5EF4-FFF2-40B4-BE49-F238E27FC236}">
                <a16:creationId xmlns:a16="http://schemas.microsoft.com/office/drawing/2014/main" id="{8A07E17A-465B-2F44-50A2-4BE7B568C3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522" y="4670743"/>
            <a:ext cx="1731645" cy="14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3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0" ma:contentTypeDescription="Create a new document." ma:contentTypeScope="" ma:versionID="c471dd606aec017af3d5b7c6a4158e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D2E64C-659B-4CAF-8DF4-9D1111B278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49F23F-D670-496A-A90F-04EC6532C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946870-D01A-4902-99B3-B3764DF52857}"/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Corcoran, Sean</dc:creator>
  <cp:lastModifiedBy>Corcoran, Sean</cp:lastModifiedBy>
  <cp:revision>1</cp:revision>
  <dcterms:created xsi:type="dcterms:W3CDTF">2024-05-14T16:53:41Z</dcterms:created>
  <dcterms:modified xsi:type="dcterms:W3CDTF">2024-06-19T14:43:37Z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