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69" r:id="rId6"/>
    <p:sldId id="257" r:id="rId7"/>
    <p:sldId id="260" r:id="rId8"/>
    <p:sldId id="271" r:id="rId9"/>
    <p:sldId id="272" r:id="rId10"/>
    <p:sldId id="259" r:id="rId11"/>
    <p:sldId id="262" r:id="rId12"/>
    <p:sldId id="263" r:id="rId13"/>
    <p:sldId id="268" r:id="rId14"/>
    <p:sldId id="267" r:id="rId15"/>
  </p:sldIdLst>
  <p:sldSz cx="9144000" cy="6858000" type="screen4x3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89" autoAdjust="0"/>
  </p:normalViewPr>
  <p:slideViewPr>
    <p:cSldViewPr>
      <p:cViewPr varScale="1">
        <p:scale>
          <a:sx n="114" d="100"/>
          <a:sy n="114" d="100"/>
        </p:scale>
        <p:origin x="8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170C0135-3A94-4623-AA81-735573228628}">
      <dgm:prSet phldrT="[Text]"/>
      <dgm:spPr/>
      <dgm:t>
        <a:bodyPr rtlCol="0"/>
        <a:lstStyle/>
        <a:p>
          <a:pPr algn="ctr" rtl="0"/>
          <a:r>
            <a:rPr lang="es-ES" noProof="0" dirty="0">
              <a:solidFill>
                <a:schemeClr val="accent4"/>
              </a:solidFill>
            </a:rPr>
            <a:t>Imágenes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 rtlCol="0"/>
        <a:lstStyle/>
        <a:p>
          <a:pPr rtl="0"/>
          <a:endParaRPr lang="en-US"/>
        </a:p>
      </dgm:t>
    </dgm:pt>
    <dgm:pt modelId="{D38474F5-0992-4D39-B19C-1F963AEBACD2}" type="sibTrans" cxnId="{22A430BA-B6E0-4052-AE0E-A81596E2528E}">
      <dgm:prSet/>
      <dgm:spPr/>
      <dgm:t>
        <a:bodyPr rtlCol="0"/>
        <a:lstStyle/>
        <a:p>
          <a:pPr rtl="0"/>
          <a:endParaRPr lang="en-US"/>
        </a:p>
      </dgm:t>
    </dgm:pt>
    <dgm:pt modelId="{B8E35523-DEC4-40C5-AD71-C446E3CF02A7}">
      <dgm:prSet phldrT="[Text]" custT="1"/>
      <dgm:spPr/>
      <dgm:t>
        <a:bodyPr rtlCol="0"/>
        <a:lstStyle/>
        <a:p>
          <a:pPr algn="ctr" rtl="0"/>
          <a:r>
            <a:rPr lang="es-ES" sz="1600" noProof="0" dirty="0">
              <a:solidFill>
                <a:schemeClr val="accent2">
                  <a:lumMod val="75000"/>
                </a:schemeClr>
              </a:solidFill>
            </a:rPr>
            <a:t>Estructura interna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 rtlCol="0"/>
        <a:lstStyle/>
        <a:p>
          <a:pPr rtl="0"/>
          <a:endParaRPr lang="en-US"/>
        </a:p>
      </dgm:t>
    </dgm:pt>
    <dgm:pt modelId="{2EEF7558-FF6A-4D97-B16B-E787F09F42D0}" type="sibTrans" cxnId="{74BF261D-E0A3-43A7-83EB-85FEEF0798DA}">
      <dgm:prSet/>
      <dgm:spPr/>
      <dgm:t>
        <a:bodyPr rtlCol="0"/>
        <a:lstStyle/>
        <a:p>
          <a:pPr rtl="0"/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endParaRPr lang="en-US"/>
        </a:p>
      </dgm:t>
      <dgm:extLst/>
    </dgm:pt>
    <dgm:pt modelId="{FDDC1A66-5C2F-4161-9EE0-50E6AE6B3566}" type="parTrans" cxnId="{1C13D7DA-244F-475B-A626-FFEF1E3983D1}">
      <dgm:prSet/>
      <dgm:spPr/>
      <dgm:t>
        <a:bodyPr rtlCol="0"/>
        <a:lstStyle/>
        <a:p>
          <a:pPr rtl="0"/>
          <a:endParaRPr lang="en-US"/>
        </a:p>
      </dgm:t>
    </dgm:pt>
    <dgm:pt modelId="{B47B7453-52D0-4E8E-A0EE-5E0C42B9531D}" type="sibTrans" cxnId="{1C13D7DA-244F-475B-A626-FFEF1E3983D1}">
      <dgm:prSet/>
      <dgm:spPr/>
      <dgm:t>
        <a:bodyPr rtlCol="0"/>
        <a:lstStyle/>
        <a:p>
          <a:pPr rtl="0"/>
          <a:endParaRPr lang="es-ES" noProof="0" dirty="0"/>
        </a:p>
      </dgm:t>
      <dgm:extLst/>
    </dgm:pt>
    <dgm:pt modelId="{57FC35C8-C6CB-4C82-BE0F-B92E4ECAE64D}">
      <dgm:prSet phldrT="[Text]"/>
      <dgm:spPr/>
      <dgm:t>
        <a:bodyPr/>
        <a:lstStyle/>
        <a:p>
          <a:endParaRPr lang="en-US"/>
        </a:p>
      </dgm:t>
      <dgm:extLst/>
    </dgm:pt>
    <dgm:pt modelId="{DCE6D27B-E846-4331-8F79-CDC1E8DDD09A}" type="parTrans" cxnId="{B410F203-BF34-4790-B774-CBB246AFFDF3}">
      <dgm:prSet/>
      <dgm:spPr/>
      <dgm:t>
        <a:bodyPr rtlCol="0"/>
        <a:lstStyle/>
        <a:p>
          <a:pPr rtl="0"/>
          <a:endParaRPr lang="en-US"/>
        </a:p>
      </dgm:t>
    </dgm:pt>
    <dgm:pt modelId="{E3DD98F3-578A-483D-B82A-920BD328FE4E}" type="sibTrans" cxnId="{B410F203-BF34-4790-B774-CBB246AFFDF3}">
      <dgm:prSet/>
      <dgm:spPr/>
      <dgm:t>
        <a:bodyPr rtlCol="0"/>
        <a:lstStyle/>
        <a:p>
          <a:pPr rtl="0"/>
          <a:endParaRPr lang="es-ES" noProof="0" dirty="0"/>
        </a:p>
      </dgm:t>
      <dgm:extLst/>
    </dgm:pt>
    <dgm:pt modelId="{288E7892-3175-487D-9C3D-F115916E118F}">
      <dgm:prSet phldrT="[Text]" custT="1"/>
      <dgm:spPr/>
      <dgm:t>
        <a:bodyPr rtlCol="0"/>
        <a:lstStyle/>
        <a:p>
          <a:pPr algn="ctr" rtl="0"/>
          <a:r>
            <a:rPr lang="es-ES" sz="1800" noProof="0" dirty="0">
              <a:solidFill>
                <a:schemeClr val="accent2">
                  <a:lumMod val="75000"/>
                </a:schemeClr>
              </a:solidFill>
            </a:rPr>
            <a:t>Formato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D6C54A34-C78C-4A3A-AFFC-AF57AF7ED8B8}" type="parTrans" cxnId="{BF3DF9C5-E7D1-47A8-885A-42A0CFBC0D00}">
      <dgm:prSet/>
      <dgm:spPr/>
      <dgm:t>
        <a:bodyPr/>
        <a:lstStyle/>
        <a:p>
          <a:endParaRPr lang="en-US"/>
        </a:p>
      </dgm:t>
    </dgm:pt>
    <dgm:pt modelId="{9BEB569F-7B75-4ED5-A4E4-7D0A83346727}" type="sibTrans" cxnId="{BF3DF9C5-E7D1-47A8-885A-42A0CFBC0D00}">
      <dgm:prSet/>
      <dgm:spPr/>
      <dgm:t>
        <a:bodyPr/>
        <a:lstStyle/>
        <a:p>
          <a:endParaRPr lang="en-US"/>
        </a:p>
      </dgm:t>
    </dgm:pt>
    <dgm:pt modelId="{A2C62194-6C64-4070-A386-561FB97316C7}">
      <dgm:prSet phldrT="[Text]" custT="1"/>
      <dgm:spPr/>
      <dgm:t>
        <a:bodyPr rtlCol="0"/>
        <a:lstStyle/>
        <a:p>
          <a:pPr algn="l" rtl="0"/>
          <a:r>
            <a:rPr lang="es-ES" sz="1400" noProof="0" dirty="0"/>
            <a:t>*.</a:t>
          </a:r>
          <a:r>
            <a:rPr lang="es-ES" sz="1400" noProof="0" dirty="0" err="1"/>
            <a:t>jpg</a:t>
          </a:r>
          <a:r>
            <a:rPr lang="es-ES" sz="1400" noProof="0" dirty="0"/>
            <a:t>,</a:t>
          </a:r>
        </a:p>
      </dgm:t>
      <dgm:extLst/>
    </dgm:pt>
    <dgm:pt modelId="{9DCFB76E-3AA7-41D6-8D82-E0BE59505AC3}" type="parTrans" cxnId="{159381B9-A49B-4FCD-B175-7B03E57EFEF6}">
      <dgm:prSet/>
      <dgm:spPr/>
      <dgm:t>
        <a:bodyPr/>
        <a:lstStyle/>
        <a:p>
          <a:endParaRPr lang="en-US"/>
        </a:p>
      </dgm:t>
    </dgm:pt>
    <dgm:pt modelId="{DE08EAB9-9289-4B32-B6E3-778ED8B8357E}" type="sibTrans" cxnId="{159381B9-A49B-4FCD-B175-7B03E57EFEF6}">
      <dgm:prSet/>
      <dgm:spPr/>
      <dgm:t>
        <a:bodyPr/>
        <a:lstStyle/>
        <a:p>
          <a:endParaRPr lang="en-US"/>
        </a:p>
      </dgm:t>
    </dgm:pt>
    <dgm:pt modelId="{C3B5BB21-8471-4B07-B478-F464CF0173BA}">
      <dgm:prSet phldrT="[Text]" custT="1"/>
      <dgm:spPr/>
      <dgm:t>
        <a:bodyPr rtlCol="0"/>
        <a:lstStyle/>
        <a:p>
          <a:pPr algn="ctr" rtl="0"/>
          <a:r>
            <a:rPr lang="es-ES" sz="1600" noProof="0" dirty="0">
              <a:solidFill>
                <a:schemeClr val="accent2">
                  <a:lumMod val="75000"/>
                </a:schemeClr>
              </a:solidFill>
            </a:rPr>
            <a:t>Tipo de datos. Prof. Bits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1BD872AD-443F-4CAD-A8CC-11519B081EB0}" type="parTrans" cxnId="{B5ADAC2C-2374-49C2-ADD5-C8C2D115E244}">
      <dgm:prSet/>
      <dgm:spPr/>
      <dgm:t>
        <a:bodyPr/>
        <a:lstStyle/>
        <a:p>
          <a:endParaRPr lang="en-US"/>
        </a:p>
      </dgm:t>
    </dgm:pt>
    <dgm:pt modelId="{0300BD85-7125-4146-AB9D-E327C28E72F3}" type="sibTrans" cxnId="{B5ADAC2C-2374-49C2-ADD5-C8C2D115E244}">
      <dgm:prSet/>
      <dgm:spPr/>
      <dgm:t>
        <a:bodyPr/>
        <a:lstStyle/>
        <a:p>
          <a:endParaRPr lang="en-US"/>
        </a:p>
      </dgm:t>
    </dgm:pt>
    <dgm:pt modelId="{7C6DDDFF-AA86-47BE-A501-92B9CD1CE5C3}">
      <dgm:prSet phldrT="[Text]" custT="1"/>
      <dgm:spPr/>
      <dgm:t>
        <a:bodyPr rtlCol="0"/>
        <a:lstStyle/>
        <a:p>
          <a:pPr algn="l" rtl="0"/>
          <a:r>
            <a:rPr lang="es-ES" sz="1200" noProof="0" dirty="0"/>
            <a:t>Uint8,</a:t>
          </a:r>
        </a:p>
      </dgm:t>
      <dgm:extLst/>
    </dgm:pt>
    <dgm:pt modelId="{BA401932-C7DB-4A7C-BE0E-5B405CF9CE50}" type="parTrans" cxnId="{A961D315-1625-45BA-AFF6-FE4A01B843B9}">
      <dgm:prSet/>
      <dgm:spPr/>
      <dgm:t>
        <a:bodyPr/>
        <a:lstStyle/>
        <a:p>
          <a:endParaRPr lang="en-US"/>
        </a:p>
      </dgm:t>
    </dgm:pt>
    <dgm:pt modelId="{EDF1691F-6FEE-49DD-92E0-AF81F93EBB6C}" type="sibTrans" cxnId="{A961D315-1625-45BA-AFF6-FE4A01B843B9}">
      <dgm:prSet/>
      <dgm:spPr/>
      <dgm:t>
        <a:bodyPr/>
        <a:lstStyle/>
        <a:p>
          <a:endParaRPr lang="en-US"/>
        </a:p>
      </dgm:t>
    </dgm:pt>
    <dgm:pt modelId="{FC6A72FF-6826-439B-B679-0FD8D664747A}">
      <dgm:prSet phldrT="[Text]" custT="1"/>
      <dgm:spPr/>
      <dgm:t>
        <a:bodyPr rtlCol="0"/>
        <a:lstStyle/>
        <a:p>
          <a:pPr algn="l" rtl="0"/>
          <a:r>
            <a:rPr lang="es-ES" sz="1100" noProof="0" dirty="0"/>
            <a:t>RGB</a:t>
          </a:r>
        </a:p>
      </dgm:t>
      <dgm:extLst/>
    </dgm:pt>
    <dgm:pt modelId="{6B5B7860-51F5-49E5-ACC0-0436538A2125}" type="parTrans" cxnId="{8C79A8D9-1D38-43AB-83AC-82C320FA1C3F}">
      <dgm:prSet/>
      <dgm:spPr/>
      <dgm:t>
        <a:bodyPr/>
        <a:lstStyle/>
        <a:p>
          <a:endParaRPr lang="en-US"/>
        </a:p>
      </dgm:t>
    </dgm:pt>
    <dgm:pt modelId="{FE9490EB-DC5C-42A0-8D38-787DB4E68F64}" type="sibTrans" cxnId="{8C79A8D9-1D38-43AB-83AC-82C320FA1C3F}">
      <dgm:prSet/>
      <dgm:spPr/>
      <dgm:t>
        <a:bodyPr/>
        <a:lstStyle/>
        <a:p>
          <a:endParaRPr lang="en-US"/>
        </a:p>
      </dgm:t>
    </dgm:pt>
    <dgm:pt modelId="{B97D8130-9829-4FDC-B2B7-08BC517482CD}">
      <dgm:prSet phldrT="[Text]" custT="1"/>
      <dgm:spPr/>
      <dgm:t>
        <a:bodyPr rtlCol="0"/>
        <a:lstStyle/>
        <a:p>
          <a:pPr algn="l" rtl="0"/>
          <a:r>
            <a:rPr lang="es-ES" sz="1100" noProof="0" dirty="0"/>
            <a:t>escala grises</a:t>
          </a:r>
        </a:p>
      </dgm:t>
      <dgm:extLst/>
    </dgm:pt>
    <dgm:pt modelId="{65A63F38-8FB9-4B68-9320-E0DF023A41E6}" type="parTrans" cxnId="{439B4B53-5717-43B4-914A-1FE771CFE0D3}">
      <dgm:prSet/>
      <dgm:spPr/>
      <dgm:t>
        <a:bodyPr/>
        <a:lstStyle/>
        <a:p>
          <a:endParaRPr lang="en-US"/>
        </a:p>
      </dgm:t>
    </dgm:pt>
    <dgm:pt modelId="{3F5C0812-63F2-4F6E-8FF3-468AFE32EEA7}" type="sibTrans" cxnId="{439B4B53-5717-43B4-914A-1FE771CFE0D3}">
      <dgm:prSet/>
      <dgm:spPr/>
      <dgm:t>
        <a:bodyPr/>
        <a:lstStyle/>
        <a:p>
          <a:endParaRPr lang="en-US"/>
        </a:p>
      </dgm:t>
    </dgm:pt>
    <dgm:pt modelId="{7404C0A9-73E7-470A-89CF-A8A9E4DBB2D0}">
      <dgm:prSet phldrT="[Text]" custT="1"/>
      <dgm:spPr/>
      <dgm:t>
        <a:bodyPr rtlCol="0"/>
        <a:lstStyle/>
        <a:p>
          <a:pPr algn="l" rtl="0"/>
          <a:r>
            <a:rPr lang="es-ES" sz="1100" noProof="0" dirty="0"/>
            <a:t>color indexado</a:t>
          </a:r>
        </a:p>
      </dgm:t>
      <dgm:extLst/>
    </dgm:pt>
    <dgm:pt modelId="{53EB7F97-6844-473A-8A26-23A53A7B2C9B}" type="parTrans" cxnId="{2792E8AC-B4CB-488A-8935-BAF831C58283}">
      <dgm:prSet/>
      <dgm:spPr/>
      <dgm:t>
        <a:bodyPr/>
        <a:lstStyle/>
        <a:p>
          <a:endParaRPr lang="en-US"/>
        </a:p>
      </dgm:t>
    </dgm:pt>
    <dgm:pt modelId="{CF4785F1-C979-4B99-BDEB-80A2F791B675}" type="sibTrans" cxnId="{2792E8AC-B4CB-488A-8935-BAF831C58283}">
      <dgm:prSet/>
      <dgm:spPr/>
      <dgm:t>
        <a:bodyPr/>
        <a:lstStyle/>
        <a:p>
          <a:endParaRPr lang="en-US"/>
        </a:p>
      </dgm:t>
    </dgm:pt>
    <dgm:pt modelId="{A705B783-9AEC-4497-8994-AC3C672A2040}">
      <dgm:prSet phldrT="[Text]" custT="1"/>
      <dgm:spPr/>
      <dgm:t>
        <a:bodyPr rtlCol="0"/>
        <a:lstStyle/>
        <a:p>
          <a:pPr algn="l" rtl="0"/>
          <a:r>
            <a:rPr lang="es-ES" sz="1100" noProof="0" dirty="0"/>
            <a:t> lógica</a:t>
          </a:r>
        </a:p>
      </dgm:t>
      <dgm:extLst/>
    </dgm:pt>
    <dgm:pt modelId="{B6C4B8A1-3A62-4E30-8209-147E3507DAC9}" type="parTrans" cxnId="{835B9613-34C7-46D4-A4E0-7E64489E09A2}">
      <dgm:prSet/>
      <dgm:spPr/>
      <dgm:t>
        <a:bodyPr/>
        <a:lstStyle/>
        <a:p>
          <a:endParaRPr lang="en-US"/>
        </a:p>
      </dgm:t>
    </dgm:pt>
    <dgm:pt modelId="{842BF6F4-DFA8-48E0-BE2D-2CED48452C4F}" type="sibTrans" cxnId="{835B9613-34C7-46D4-A4E0-7E64489E09A2}">
      <dgm:prSet/>
      <dgm:spPr/>
      <dgm:t>
        <a:bodyPr/>
        <a:lstStyle/>
        <a:p>
          <a:endParaRPr lang="en-US"/>
        </a:p>
      </dgm:t>
    </dgm:pt>
    <dgm:pt modelId="{3D70576E-D5B7-4679-9A8F-B17DE1AE683C}">
      <dgm:prSet phldrT="[Text]" custT="1"/>
      <dgm:spPr/>
      <dgm:t>
        <a:bodyPr rtlCol="0"/>
        <a:lstStyle/>
        <a:p>
          <a:pPr algn="l" rtl="0"/>
          <a:r>
            <a:rPr lang="es-ES" sz="1400" noProof="0" dirty="0"/>
            <a:t> *.</a:t>
          </a:r>
          <a:r>
            <a:rPr lang="es-ES" sz="1400" noProof="0" dirty="0" err="1"/>
            <a:t>tiff</a:t>
          </a:r>
          <a:r>
            <a:rPr lang="es-ES" sz="1400" noProof="0" dirty="0"/>
            <a:t>,</a:t>
          </a:r>
        </a:p>
      </dgm:t>
      <dgm:extLst/>
    </dgm:pt>
    <dgm:pt modelId="{18E793F1-65E3-4A3A-9BD5-454540011F6D}" type="parTrans" cxnId="{FD5DE4DE-1F2A-42C1-8ACB-C10EB8575A58}">
      <dgm:prSet/>
      <dgm:spPr/>
      <dgm:t>
        <a:bodyPr/>
        <a:lstStyle/>
        <a:p>
          <a:endParaRPr lang="en-US"/>
        </a:p>
      </dgm:t>
    </dgm:pt>
    <dgm:pt modelId="{CFF5ED3F-73CF-433E-B588-67EE19E93E9B}" type="sibTrans" cxnId="{FD5DE4DE-1F2A-42C1-8ACB-C10EB8575A58}">
      <dgm:prSet/>
      <dgm:spPr/>
      <dgm:t>
        <a:bodyPr/>
        <a:lstStyle/>
        <a:p>
          <a:endParaRPr lang="en-US"/>
        </a:p>
      </dgm:t>
    </dgm:pt>
    <dgm:pt modelId="{668073BA-A7FB-4E55-84AA-AA2865F4BCD9}">
      <dgm:prSet phldrT="[Text]" custT="1"/>
      <dgm:spPr/>
      <dgm:t>
        <a:bodyPr rtlCol="0"/>
        <a:lstStyle/>
        <a:p>
          <a:pPr algn="l" rtl="0"/>
          <a:r>
            <a:rPr lang="es-ES" sz="1400" noProof="0" dirty="0"/>
            <a:t> *.png,</a:t>
          </a:r>
        </a:p>
      </dgm:t>
      <dgm:extLst/>
    </dgm:pt>
    <dgm:pt modelId="{6EFDF99B-D82D-4C13-8808-4AD66725FA7A}" type="parTrans" cxnId="{26028699-EE60-4151-8361-8D633CEA088F}">
      <dgm:prSet/>
      <dgm:spPr/>
      <dgm:t>
        <a:bodyPr/>
        <a:lstStyle/>
        <a:p>
          <a:endParaRPr lang="en-US"/>
        </a:p>
      </dgm:t>
    </dgm:pt>
    <dgm:pt modelId="{3FB48BC5-46E0-4772-9900-30938FB83852}" type="sibTrans" cxnId="{26028699-EE60-4151-8361-8D633CEA088F}">
      <dgm:prSet/>
      <dgm:spPr/>
      <dgm:t>
        <a:bodyPr/>
        <a:lstStyle/>
        <a:p>
          <a:endParaRPr lang="en-US"/>
        </a:p>
      </dgm:t>
    </dgm:pt>
    <dgm:pt modelId="{715DE6A4-0551-4A6F-818F-FAB98892DD71}">
      <dgm:prSet phldrT="[Text]" custT="1"/>
      <dgm:spPr/>
      <dgm:t>
        <a:bodyPr rtlCol="0"/>
        <a:lstStyle/>
        <a:p>
          <a:pPr algn="l" rtl="0"/>
          <a:r>
            <a:rPr lang="es-ES" sz="1400" noProof="0" dirty="0"/>
            <a:t> *.gif</a:t>
          </a:r>
          <a:endParaRPr lang="es-ES" sz="800" noProof="0" dirty="0"/>
        </a:p>
      </dgm:t>
      <dgm:extLst/>
    </dgm:pt>
    <dgm:pt modelId="{BD66C1E8-B94E-4742-A194-3E4CCBC361D8}" type="parTrans" cxnId="{80BB0CC6-F2D1-4365-B47C-7883074CA223}">
      <dgm:prSet/>
      <dgm:spPr/>
      <dgm:t>
        <a:bodyPr/>
        <a:lstStyle/>
        <a:p>
          <a:endParaRPr lang="en-US"/>
        </a:p>
      </dgm:t>
    </dgm:pt>
    <dgm:pt modelId="{62A1F7B2-DAE6-4D76-A9FF-003E8D69A9C6}" type="sibTrans" cxnId="{80BB0CC6-F2D1-4365-B47C-7883074CA223}">
      <dgm:prSet/>
      <dgm:spPr/>
      <dgm:t>
        <a:bodyPr/>
        <a:lstStyle/>
        <a:p>
          <a:endParaRPr lang="en-US"/>
        </a:p>
      </dgm:t>
    </dgm:pt>
    <dgm:pt modelId="{DA63F749-5F2F-4005-90D5-23F5861F2FF6}">
      <dgm:prSet phldrT="[Text]" custT="1"/>
      <dgm:spPr/>
      <dgm:t>
        <a:bodyPr rtlCol="0"/>
        <a:lstStyle/>
        <a:p>
          <a:pPr algn="l" rtl="0"/>
          <a:r>
            <a:rPr lang="es-ES" sz="1200" noProof="0" dirty="0"/>
            <a:t>uint16</a:t>
          </a:r>
        </a:p>
      </dgm:t>
      <dgm:extLst/>
    </dgm:pt>
    <dgm:pt modelId="{5B670F20-5C59-42D1-BD89-A6DB4B2E1BE1}" type="parTrans" cxnId="{559F52F8-DC20-4D77-8661-3BF86A7DC03F}">
      <dgm:prSet/>
      <dgm:spPr/>
      <dgm:t>
        <a:bodyPr/>
        <a:lstStyle/>
        <a:p>
          <a:endParaRPr lang="en-US"/>
        </a:p>
      </dgm:t>
    </dgm:pt>
    <dgm:pt modelId="{C108492E-A396-4D50-8558-C08E9E8F3B76}" type="sibTrans" cxnId="{559F52F8-DC20-4D77-8661-3BF86A7DC03F}">
      <dgm:prSet/>
      <dgm:spPr/>
      <dgm:t>
        <a:bodyPr/>
        <a:lstStyle/>
        <a:p>
          <a:endParaRPr lang="en-US"/>
        </a:p>
      </dgm:t>
    </dgm:pt>
    <dgm:pt modelId="{DE54E599-BD48-4CB5-9A48-99486A342161}">
      <dgm:prSet phldrT="[Text]" custT="1"/>
      <dgm:spPr/>
      <dgm:t>
        <a:bodyPr rtlCol="0"/>
        <a:lstStyle/>
        <a:p>
          <a:pPr algn="l" rtl="0"/>
          <a:r>
            <a:rPr lang="es-ES" sz="1200" noProof="0" dirty="0"/>
            <a:t>Float32</a:t>
          </a:r>
        </a:p>
      </dgm:t>
      <dgm:extLst/>
    </dgm:pt>
    <dgm:pt modelId="{6DE73F9D-FD5A-447C-8DB1-33244CC09778}" type="parTrans" cxnId="{13393259-3273-4E42-9EC7-7B5D44AB66C9}">
      <dgm:prSet/>
      <dgm:spPr/>
      <dgm:t>
        <a:bodyPr/>
        <a:lstStyle/>
        <a:p>
          <a:endParaRPr lang="en-US"/>
        </a:p>
      </dgm:t>
    </dgm:pt>
    <dgm:pt modelId="{8A71E6E5-E32D-4F2A-BA8F-161A83DBAC0C}" type="sibTrans" cxnId="{13393259-3273-4E42-9EC7-7B5D44AB66C9}">
      <dgm:prSet/>
      <dgm:spPr/>
      <dgm:t>
        <a:bodyPr/>
        <a:lstStyle/>
        <a:p>
          <a:endParaRPr lang="en-US"/>
        </a:p>
      </dgm:t>
    </dgm:pt>
    <dgm:pt modelId="{0F34AFBE-AB59-4A84-BACD-9757C686C61B}">
      <dgm:prSet phldrT="[Text]" custT="1"/>
      <dgm:spPr/>
      <dgm:t>
        <a:bodyPr rtlCol="0"/>
        <a:lstStyle/>
        <a:p>
          <a:pPr algn="l" rtl="0"/>
          <a:r>
            <a:rPr lang="es-ES" sz="1200" noProof="0" dirty="0" err="1"/>
            <a:t>bool</a:t>
          </a:r>
          <a:r>
            <a:rPr lang="es-ES" sz="1200" noProof="0" dirty="0"/>
            <a:t>,</a:t>
          </a:r>
          <a:endParaRPr lang="es-ES" sz="800" noProof="0" dirty="0"/>
        </a:p>
      </dgm:t>
      <dgm:extLst/>
    </dgm:pt>
    <dgm:pt modelId="{4C1FECC7-E9BB-4425-A448-639C440F2F3D}" type="parTrans" cxnId="{B71338D3-7DD5-4BCC-96DB-9485B06BF417}">
      <dgm:prSet/>
      <dgm:spPr/>
      <dgm:t>
        <a:bodyPr/>
        <a:lstStyle/>
        <a:p>
          <a:endParaRPr lang="en-US"/>
        </a:p>
      </dgm:t>
    </dgm:pt>
    <dgm:pt modelId="{063F4F80-4DA8-4D37-A46F-2AE56FF0BA0E}" type="sibTrans" cxnId="{B71338D3-7DD5-4BCC-96DB-9485B06BF417}">
      <dgm:prSet/>
      <dgm:spPr/>
      <dgm:t>
        <a:bodyPr/>
        <a:lstStyle/>
        <a:p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9E6D3854-762C-4126-A7C9-7F27920467B9}" type="pres">
      <dgm:prSet presAssocID="{B8E35523-DEC4-40C5-AD71-C446E3CF02A7}" presName="node" presStyleLbl="node1" presStyleIdx="0" presStyleCnt="3" custScaleX="125446" custScaleY="123942" custRadScaleRad="98571" custRadScaleInc="1032">
        <dgm:presLayoutVars>
          <dgm:bulletEnabled val="1"/>
        </dgm:presLayoutVars>
      </dgm:prSet>
      <dgm:spPr/>
    </dgm:pt>
    <dgm:pt modelId="{00C3401D-FEB8-4859-9BA5-3FA36C95AAEC}" type="pres">
      <dgm:prSet presAssocID="{B8E35523-DEC4-40C5-AD71-C446E3CF02A7}" presName="dummy" presStyleCnt="0"/>
      <dgm:spPr/>
    </dgm:pt>
    <dgm:pt modelId="{7AB57950-52A9-45DA-A075-45FED4186EBA}" type="pres">
      <dgm:prSet presAssocID="{2EEF7558-FF6A-4D97-B16B-E787F09F42D0}" presName="sibTrans" presStyleLbl="sibTrans2D1" presStyleIdx="0" presStyleCnt="3"/>
      <dgm:spPr/>
    </dgm:pt>
    <dgm:pt modelId="{B3D2DCBD-7FCD-46B7-A674-483F0AD20075}" type="pres">
      <dgm:prSet presAssocID="{288E7892-3175-487D-9C3D-F115916E118F}" presName="node" presStyleLbl="node1" presStyleIdx="1" presStyleCnt="3" custScaleX="129177" custScaleY="131729" custRadScaleRad="106548" custRadScaleInc="-8883">
        <dgm:presLayoutVars>
          <dgm:bulletEnabled val="1"/>
        </dgm:presLayoutVars>
      </dgm:prSet>
      <dgm:spPr/>
    </dgm:pt>
    <dgm:pt modelId="{3407CA23-8642-4B24-B7BA-78BF52F94750}" type="pres">
      <dgm:prSet presAssocID="{288E7892-3175-487D-9C3D-F115916E118F}" presName="dummy" presStyleCnt="0"/>
      <dgm:spPr/>
    </dgm:pt>
    <dgm:pt modelId="{0FFAA6E4-F355-408C-AD2A-AED3B3CDFF54}" type="pres">
      <dgm:prSet presAssocID="{9BEB569F-7B75-4ED5-A4E4-7D0A83346727}" presName="sibTrans" presStyleLbl="sibTrans2D1" presStyleIdx="1" presStyleCnt="3"/>
      <dgm:spPr/>
    </dgm:pt>
    <dgm:pt modelId="{BF74A90B-4245-448C-A37B-6E7CA1206296}" type="pres">
      <dgm:prSet presAssocID="{C3B5BB21-8471-4B07-B478-F464CF0173BA}" presName="node" presStyleLbl="node1" presStyleIdx="2" presStyleCnt="3" custScaleX="150589" custScaleY="145329">
        <dgm:presLayoutVars>
          <dgm:bulletEnabled val="1"/>
        </dgm:presLayoutVars>
      </dgm:prSet>
      <dgm:spPr/>
    </dgm:pt>
    <dgm:pt modelId="{04C44607-CCE0-456C-AECC-7F399E9D6493}" type="pres">
      <dgm:prSet presAssocID="{C3B5BB21-8471-4B07-B478-F464CF0173BA}" presName="dummy" presStyleCnt="0"/>
      <dgm:spPr/>
    </dgm:pt>
    <dgm:pt modelId="{8111E7E5-F095-4B2D-9E84-6143CC7DB192}" type="pres">
      <dgm:prSet presAssocID="{0300BD85-7125-4146-AB9D-E327C28E72F3}" presName="sibTrans" presStyleLbl="sibTrans2D1" presStyleIdx="2" presStyleCnt="3"/>
      <dgm:spPr/>
    </dgm:pt>
  </dgm:ptLst>
  <dgm:cxnLst>
    <dgm:cxn modelId="{B410F203-BF34-4790-B774-CBB246AFFDF3}" srcId="{2551E4CB-EB09-450C-9132-37387398D945}" destId="{57FC35C8-C6CB-4C82-BE0F-B92E4ECAE64D}" srcOrd="0" destOrd="0" parTransId="{DCE6D27B-E846-4331-8F79-CDC1E8DDD09A}" sibTransId="{E3DD98F3-578A-483D-B82A-920BD328FE4E}"/>
    <dgm:cxn modelId="{835B9613-34C7-46D4-A4E0-7E64489E09A2}" srcId="{B8E35523-DEC4-40C5-AD71-C446E3CF02A7}" destId="{A705B783-9AEC-4497-8994-AC3C672A2040}" srcOrd="3" destOrd="0" parTransId="{B6C4B8A1-3A62-4E30-8209-147E3507DAC9}" sibTransId="{842BF6F4-DFA8-48E0-BE2D-2CED48452C4F}"/>
    <dgm:cxn modelId="{A961D315-1625-45BA-AFF6-FE4A01B843B9}" srcId="{C3B5BB21-8471-4B07-B478-F464CF0173BA}" destId="{7C6DDDFF-AA86-47BE-A501-92B9CD1CE5C3}" srcOrd="0" destOrd="0" parTransId="{BA401932-C7DB-4A7C-BE0E-5B405CF9CE50}" sibTransId="{EDF1691F-6FEE-49DD-92E0-AF81F93EBB6C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5ADAC2C-2374-49C2-ADD5-C8C2D115E244}" srcId="{170C0135-3A94-4623-AA81-735573228628}" destId="{C3B5BB21-8471-4B07-B478-F464CF0173BA}" srcOrd="2" destOrd="0" parTransId="{1BD872AD-443F-4CAD-A8CC-11519B081EB0}" sibTransId="{0300BD85-7125-4146-AB9D-E327C28E72F3}"/>
    <dgm:cxn modelId="{1FB36B33-759D-4EFA-BEFC-0C1D5AFA2DBD}" type="presOf" srcId="{9BEB569F-7B75-4ED5-A4E4-7D0A83346727}" destId="{0FFAA6E4-F355-408C-AD2A-AED3B3CDFF5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0389883D-5A27-4216-9FFF-908B4FF7BAC8}" type="presOf" srcId="{FC6A72FF-6826-439B-B679-0FD8D664747A}" destId="{9E6D3854-762C-4126-A7C9-7F27920467B9}" srcOrd="0" destOrd="1" presId="urn:microsoft.com/office/officeart/2005/8/layout/radial6"/>
    <dgm:cxn modelId="{0B54353E-0C37-494D-B642-CA906F61D48F}" type="presOf" srcId="{B97D8130-9829-4FDC-B2B7-08BC517482CD}" destId="{9E6D3854-762C-4126-A7C9-7F27920467B9}" srcOrd="0" destOrd="2" presId="urn:microsoft.com/office/officeart/2005/8/layout/radial6"/>
    <dgm:cxn modelId="{CE1D2C40-D5C5-41C0-B5A2-E65F93AB3FD4}" type="presOf" srcId="{7404C0A9-73E7-470A-89CF-A8A9E4DBB2D0}" destId="{9E6D3854-762C-4126-A7C9-7F27920467B9}" srcOrd="0" destOrd="3" presId="urn:microsoft.com/office/officeart/2005/8/layout/radial6"/>
    <dgm:cxn modelId="{055DEC5C-0E51-43C0-A553-F8C07F3A02D8}" type="presOf" srcId="{DA63F749-5F2F-4005-90D5-23F5861F2FF6}" destId="{BF74A90B-4245-448C-A37B-6E7CA1206296}" srcOrd="0" destOrd="2" presId="urn:microsoft.com/office/officeart/2005/8/layout/radial6"/>
    <dgm:cxn modelId="{50BBDD5E-69D0-4BB5-B104-7B778914DA90}" type="presOf" srcId="{715DE6A4-0551-4A6F-818F-FAB98892DD71}" destId="{B3D2DCBD-7FCD-46B7-A674-483F0AD20075}" srcOrd="0" destOrd="4" presId="urn:microsoft.com/office/officeart/2005/8/layout/radial6"/>
    <dgm:cxn modelId="{91E98244-28F5-4A47-9D96-DC21866B1D3B}" type="presOf" srcId="{7C6DDDFF-AA86-47BE-A501-92B9CD1CE5C3}" destId="{BF74A90B-4245-448C-A37B-6E7CA1206296}" srcOrd="0" destOrd="1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439B4B53-5717-43B4-914A-1FE771CFE0D3}" srcId="{B8E35523-DEC4-40C5-AD71-C446E3CF02A7}" destId="{B97D8130-9829-4FDC-B2B7-08BC517482CD}" srcOrd="1" destOrd="0" parTransId="{65A63F38-8FB9-4B68-9320-E0DF023A41E6}" sibTransId="{3F5C0812-63F2-4F6E-8FF3-468AFE32EEA7}"/>
    <dgm:cxn modelId="{13393259-3273-4E42-9EC7-7B5D44AB66C9}" srcId="{C3B5BB21-8471-4B07-B478-F464CF0173BA}" destId="{DE54E599-BD48-4CB5-9A48-99486A342161}" srcOrd="2" destOrd="0" parTransId="{6DE73F9D-FD5A-447C-8DB1-33244CC09778}" sibTransId="{8A71E6E5-E32D-4F2A-BA8F-161A83DBAC0C}"/>
    <dgm:cxn modelId="{D04D4E81-B1BF-4129-BA99-153D6771D7BE}" type="presOf" srcId="{B8E35523-DEC4-40C5-AD71-C446E3CF02A7}" destId="{9E6D3854-762C-4126-A7C9-7F27920467B9}" srcOrd="0" destOrd="0" presId="urn:microsoft.com/office/officeart/2005/8/layout/radial6"/>
    <dgm:cxn modelId="{BA6E0C83-DF58-4807-BB65-738126414F3E}" type="presOf" srcId="{3D70576E-D5B7-4679-9A8F-B17DE1AE683C}" destId="{B3D2DCBD-7FCD-46B7-A674-483F0AD20075}" srcOrd="0" destOrd="2" presId="urn:microsoft.com/office/officeart/2005/8/layout/radial6"/>
    <dgm:cxn modelId="{FF6FD986-6169-4CF0-942F-00EAD907B505}" type="presOf" srcId="{0F34AFBE-AB59-4A84-BACD-9757C686C61B}" destId="{BF74A90B-4245-448C-A37B-6E7CA1206296}" srcOrd="0" destOrd="4" presId="urn:microsoft.com/office/officeart/2005/8/layout/radial6"/>
    <dgm:cxn modelId="{26028699-EE60-4151-8361-8D633CEA088F}" srcId="{288E7892-3175-487D-9C3D-F115916E118F}" destId="{668073BA-A7FB-4E55-84AA-AA2865F4BCD9}" srcOrd="2" destOrd="0" parTransId="{6EFDF99B-D82D-4C13-8808-4AD66725FA7A}" sibTransId="{3FB48BC5-46E0-4772-9900-30938FB83852}"/>
    <dgm:cxn modelId="{165EECA3-9868-4538-A4A0-ADE834D70B72}" type="presOf" srcId="{288E7892-3175-487D-9C3D-F115916E118F}" destId="{B3D2DCBD-7FCD-46B7-A674-483F0AD20075}" srcOrd="0" destOrd="0" presId="urn:microsoft.com/office/officeart/2005/8/layout/radial6"/>
    <dgm:cxn modelId="{95BB86A8-7315-4F6E-BC53-C10C055F7CD0}" type="presOf" srcId="{A2C62194-6C64-4070-A386-561FB97316C7}" destId="{B3D2DCBD-7FCD-46B7-A674-483F0AD20075}" srcOrd="0" destOrd="1" presId="urn:microsoft.com/office/officeart/2005/8/layout/radial6"/>
    <dgm:cxn modelId="{8C99C1AC-7AFA-4485-BC83-3107A2D4D045}" type="presOf" srcId="{A705B783-9AEC-4497-8994-AC3C672A2040}" destId="{9E6D3854-762C-4126-A7C9-7F27920467B9}" srcOrd="0" destOrd="4" presId="urn:microsoft.com/office/officeart/2005/8/layout/radial6"/>
    <dgm:cxn modelId="{2792E8AC-B4CB-488A-8935-BAF831C58283}" srcId="{B8E35523-DEC4-40C5-AD71-C446E3CF02A7}" destId="{7404C0A9-73E7-470A-89CF-A8A9E4DBB2D0}" srcOrd="2" destOrd="0" parTransId="{53EB7F97-6844-473A-8A26-23A53A7B2C9B}" sibTransId="{CF4785F1-C979-4B99-BDEB-80A2F791B675}"/>
    <dgm:cxn modelId="{C1242FAD-9785-40A3-9104-BB2A75EDF149}" type="presOf" srcId="{0300BD85-7125-4146-AB9D-E327C28E72F3}" destId="{8111E7E5-F095-4B2D-9E84-6143CC7DB192}" srcOrd="0" destOrd="0" presId="urn:microsoft.com/office/officeart/2005/8/layout/radial6"/>
    <dgm:cxn modelId="{D8B135B7-01F9-4391-A1BE-135A962C20CF}" type="presOf" srcId="{668073BA-A7FB-4E55-84AA-AA2865F4BCD9}" destId="{B3D2DCBD-7FCD-46B7-A674-483F0AD20075}" srcOrd="0" destOrd="3" presId="urn:microsoft.com/office/officeart/2005/8/layout/radial6"/>
    <dgm:cxn modelId="{159381B9-A49B-4FCD-B175-7B03E57EFEF6}" srcId="{288E7892-3175-487D-9C3D-F115916E118F}" destId="{A2C62194-6C64-4070-A386-561FB97316C7}" srcOrd="0" destOrd="0" parTransId="{9DCFB76E-3AA7-41D6-8D82-E0BE59505AC3}" sibTransId="{DE08EAB9-9289-4B32-B6E3-778ED8B8357E}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BF3DF9C5-E7D1-47A8-885A-42A0CFBC0D00}" srcId="{170C0135-3A94-4623-AA81-735573228628}" destId="{288E7892-3175-487D-9C3D-F115916E118F}" srcOrd="1" destOrd="0" parTransId="{D6C54A34-C78C-4A3A-AFFC-AF57AF7ED8B8}" sibTransId="{9BEB569F-7B75-4ED5-A4E4-7D0A83346727}"/>
    <dgm:cxn modelId="{80BB0CC6-F2D1-4365-B47C-7883074CA223}" srcId="{288E7892-3175-487D-9C3D-F115916E118F}" destId="{715DE6A4-0551-4A6F-818F-FAB98892DD71}" srcOrd="3" destOrd="0" parTransId="{BD66C1E8-B94E-4742-A194-3E4CCBC361D8}" sibTransId="{62A1F7B2-DAE6-4D76-A9FF-003E8D69A9C6}"/>
    <dgm:cxn modelId="{69595CCE-BADD-4553-9108-D1C4398AFF73}" type="presOf" srcId="{C3B5BB21-8471-4B07-B478-F464CF0173BA}" destId="{BF74A90B-4245-448C-A37B-6E7CA1206296}" srcOrd="0" destOrd="0" presId="urn:microsoft.com/office/officeart/2005/8/layout/radial6"/>
    <dgm:cxn modelId="{B71338D3-7DD5-4BCC-96DB-9485B06BF417}" srcId="{C3B5BB21-8471-4B07-B478-F464CF0173BA}" destId="{0F34AFBE-AB59-4A84-BACD-9757C686C61B}" srcOrd="3" destOrd="0" parTransId="{4C1FECC7-E9BB-4425-A448-639C440F2F3D}" sibTransId="{063F4F80-4DA8-4D37-A46F-2AE56FF0BA0E}"/>
    <dgm:cxn modelId="{BCC640D4-0040-43BD-8337-7A0A4753B080}" type="presOf" srcId="{2EEF7558-FF6A-4D97-B16B-E787F09F42D0}" destId="{7AB57950-52A9-45DA-A075-45FED4186EBA}" srcOrd="0" destOrd="0" presId="urn:microsoft.com/office/officeart/2005/8/layout/radial6"/>
    <dgm:cxn modelId="{8C79A8D9-1D38-43AB-83AC-82C320FA1C3F}" srcId="{B8E35523-DEC4-40C5-AD71-C446E3CF02A7}" destId="{FC6A72FF-6826-439B-B679-0FD8D664747A}" srcOrd="0" destOrd="0" parTransId="{6B5B7860-51F5-49E5-ACC0-0436538A2125}" sibTransId="{FE9490EB-DC5C-42A0-8D38-787DB4E68F64}"/>
    <dgm:cxn modelId="{11A8ACD9-D126-4FE5-A016-517CBC5C439C}" type="presOf" srcId="{DE54E599-BD48-4CB5-9A48-99486A342161}" destId="{BF74A90B-4245-448C-A37B-6E7CA1206296}" srcOrd="0" destOrd="3" presId="urn:microsoft.com/office/officeart/2005/8/layout/radial6"/>
    <dgm:cxn modelId="{1C13D7DA-244F-475B-A626-FFEF1E3983D1}" srcId="{D44E9E87-B9B9-4324-8110-FB781FB2AAAE}" destId="{2551E4CB-EB09-450C-9132-37387398D945}" srcOrd="1" destOrd="0" parTransId="{FDDC1A66-5C2F-4161-9EE0-50E6AE6B3566}" sibTransId="{B47B7453-52D0-4E8E-A0EE-5E0C42B9531D}"/>
    <dgm:cxn modelId="{FD5DE4DE-1F2A-42C1-8ACB-C10EB8575A58}" srcId="{288E7892-3175-487D-9C3D-F115916E118F}" destId="{3D70576E-D5B7-4679-9A8F-B17DE1AE683C}" srcOrd="1" destOrd="0" parTransId="{18E793F1-65E3-4A3A-9BD5-454540011F6D}" sibTransId="{CFF5ED3F-73CF-433E-B588-67EE19E93E9B}"/>
    <dgm:cxn modelId="{559F52F8-DC20-4D77-8661-3BF86A7DC03F}" srcId="{C3B5BB21-8471-4B07-B478-F464CF0173BA}" destId="{DA63F749-5F2F-4005-90D5-23F5861F2FF6}" srcOrd="1" destOrd="0" parTransId="{5B670F20-5C59-42D1-BD89-A6DB4B2E1BE1}" sibTransId="{C108492E-A396-4D50-8558-C08E9E8F3B76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DBCEA1B4-432E-4C22-BB19-4609542A1907}" type="presParOf" srcId="{061D020E-2B5D-4C0D-9DFD-684837CC0BCE}" destId="{9E6D3854-762C-4126-A7C9-7F27920467B9}" srcOrd="1" destOrd="0" presId="urn:microsoft.com/office/officeart/2005/8/layout/radial6"/>
    <dgm:cxn modelId="{ABD44724-91E4-4342-8B39-D53279FA24AC}" type="presParOf" srcId="{061D020E-2B5D-4C0D-9DFD-684837CC0BCE}" destId="{00C3401D-FEB8-4859-9BA5-3FA36C95AAEC}" srcOrd="2" destOrd="0" presId="urn:microsoft.com/office/officeart/2005/8/layout/radial6"/>
    <dgm:cxn modelId="{3EDA311B-0488-4A97-A1C7-7D95B5341954}" type="presParOf" srcId="{061D020E-2B5D-4C0D-9DFD-684837CC0BCE}" destId="{7AB57950-52A9-45DA-A075-45FED4186EBA}" srcOrd="3" destOrd="0" presId="urn:microsoft.com/office/officeart/2005/8/layout/radial6"/>
    <dgm:cxn modelId="{F08F2943-2644-4798-8F6C-0099C77612A4}" type="presParOf" srcId="{061D020E-2B5D-4C0D-9DFD-684837CC0BCE}" destId="{B3D2DCBD-7FCD-46B7-A674-483F0AD20075}" srcOrd="4" destOrd="0" presId="urn:microsoft.com/office/officeart/2005/8/layout/radial6"/>
    <dgm:cxn modelId="{DE771CC8-C82D-443E-A9A9-E4AF4AB3C4DF}" type="presParOf" srcId="{061D020E-2B5D-4C0D-9DFD-684837CC0BCE}" destId="{3407CA23-8642-4B24-B7BA-78BF52F94750}" srcOrd="5" destOrd="0" presId="urn:microsoft.com/office/officeart/2005/8/layout/radial6"/>
    <dgm:cxn modelId="{DAB45EAF-8800-4AAC-8D3D-159AD2406B0A}" type="presParOf" srcId="{061D020E-2B5D-4C0D-9DFD-684837CC0BCE}" destId="{0FFAA6E4-F355-408C-AD2A-AED3B3CDFF54}" srcOrd="6" destOrd="0" presId="urn:microsoft.com/office/officeart/2005/8/layout/radial6"/>
    <dgm:cxn modelId="{4522FA65-C25A-4D79-984E-A1A061085D33}" type="presParOf" srcId="{061D020E-2B5D-4C0D-9DFD-684837CC0BCE}" destId="{BF74A90B-4245-448C-A37B-6E7CA1206296}" srcOrd="7" destOrd="0" presId="urn:microsoft.com/office/officeart/2005/8/layout/radial6"/>
    <dgm:cxn modelId="{96CBA376-19E6-47B1-8AAD-F6C55EAF1F30}" type="presParOf" srcId="{061D020E-2B5D-4C0D-9DFD-684837CC0BCE}" destId="{04C44607-CCE0-456C-AECC-7F399E9D6493}" srcOrd="8" destOrd="0" presId="urn:microsoft.com/office/officeart/2005/8/layout/radial6"/>
    <dgm:cxn modelId="{EA0F80C0-2E55-4289-AA7A-D61954DF4952}" type="presParOf" srcId="{061D020E-2B5D-4C0D-9DFD-684837CC0BCE}" destId="{8111E7E5-F095-4B2D-9E84-6143CC7DB19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1E7E5-F095-4B2D-9E84-6143CC7DB192}">
      <dsp:nvSpPr>
        <dsp:cNvPr id="0" name=""/>
        <dsp:cNvSpPr/>
      </dsp:nvSpPr>
      <dsp:spPr>
        <a:xfrm>
          <a:off x="879845" y="663582"/>
          <a:ext cx="3764152" cy="3764152"/>
        </a:xfrm>
        <a:prstGeom prst="blockArc">
          <a:avLst>
            <a:gd name="adj1" fmla="val 9056559"/>
            <a:gd name="adj2" fmla="val 16196539"/>
            <a:gd name="adj3" fmla="val 4643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AA6E4-F355-408C-AD2A-AED3B3CDFF54}">
      <dsp:nvSpPr>
        <dsp:cNvPr id="0" name=""/>
        <dsp:cNvSpPr/>
      </dsp:nvSpPr>
      <dsp:spPr>
        <a:xfrm>
          <a:off x="935120" y="771272"/>
          <a:ext cx="3764152" cy="3764152"/>
        </a:xfrm>
        <a:prstGeom prst="blockArc">
          <a:avLst>
            <a:gd name="adj1" fmla="val 1420828"/>
            <a:gd name="adj2" fmla="val 9282957"/>
            <a:gd name="adj3" fmla="val 4643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57950-52A9-45DA-A075-45FED4186EBA}">
      <dsp:nvSpPr>
        <dsp:cNvPr id="0" name=""/>
        <dsp:cNvSpPr/>
      </dsp:nvSpPr>
      <dsp:spPr>
        <a:xfrm>
          <a:off x="988300" y="660270"/>
          <a:ext cx="3764152" cy="3764152"/>
        </a:xfrm>
        <a:prstGeom prst="blockArc">
          <a:avLst>
            <a:gd name="adj1" fmla="val 15993604"/>
            <a:gd name="adj2" fmla="val 1651034"/>
            <a:gd name="adj3" fmla="val 4643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880065" y="1652392"/>
          <a:ext cx="1733899" cy="17338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>
              <a:solidFill>
                <a:schemeClr val="accent4"/>
              </a:solidFill>
            </a:rPr>
            <a:t>Imágenes</a:t>
          </a:r>
        </a:p>
      </dsp:txBody>
      <dsp:txXfrm>
        <a:off x="2133989" y="1906316"/>
        <a:ext cx="1226051" cy="1226051"/>
      </dsp:txXfrm>
    </dsp:sp>
    <dsp:sp modelId="{9E6D3854-762C-4126-A7C9-7F27920467B9}">
      <dsp:nvSpPr>
        <dsp:cNvPr id="0" name=""/>
        <dsp:cNvSpPr/>
      </dsp:nvSpPr>
      <dsp:spPr>
        <a:xfrm>
          <a:off x="1998782" y="-44883"/>
          <a:ext cx="1522575" cy="15043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>
              <a:solidFill>
                <a:schemeClr val="accent2">
                  <a:lumMod val="75000"/>
                </a:schemeClr>
              </a:solidFill>
            </a:rPr>
            <a:t>Estructura interna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noProof="0" dirty="0"/>
            <a:t>RGB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noProof="0" dirty="0"/>
            <a:t>escala grises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noProof="0" dirty="0"/>
            <a:t>color indexado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noProof="0" dirty="0"/>
            <a:t> lógica</a:t>
          </a:r>
        </a:p>
      </dsp:txBody>
      <dsp:txXfrm>
        <a:off x="2221758" y="175420"/>
        <a:ext cx="1076623" cy="1063714"/>
      </dsp:txXfrm>
    </dsp:sp>
    <dsp:sp modelId="{B3D2DCBD-7FCD-46B7-A674-483F0AD20075}">
      <dsp:nvSpPr>
        <dsp:cNvPr id="0" name=""/>
        <dsp:cNvSpPr/>
      </dsp:nvSpPr>
      <dsp:spPr>
        <a:xfrm>
          <a:off x="3716856" y="2592290"/>
          <a:ext cx="1567859" cy="15988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noProof="0" dirty="0">
              <a:solidFill>
                <a:schemeClr val="accent2">
                  <a:lumMod val="75000"/>
                </a:schemeClr>
              </a:solidFill>
            </a:rPr>
            <a:t>Formato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noProof="0" dirty="0"/>
            <a:t>*.</a:t>
          </a:r>
          <a:r>
            <a:rPr lang="es-ES" sz="1400" kern="1200" noProof="0" dirty="0" err="1"/>
            <a:t>jpg</a:t>
          </a:r>
          <a:r>
            <a:rPr lang="es-ES" sz="1400" kern="1200" noProof="0" dirty="0"/>
            <a:t>,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noProof="0" dirty="0"/>
            <a:t> *.</a:t>
          </a:r>
          <a:r>
            <a:rPr lang="es-ES" sz="1400" kern="1200" noProof="0" dirty="0" err="1"/>
            <a:t>tiff</a:t>
          </a:r>
          <a:r>
            <a:rPr lang="es-ES" sz="1400" kern="1200" noProof="0" dirty="0"/>
            <a:t>,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noProof="0" dirty="0"/>
            <a:t> *.png,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noProof="0" dirty="0"/>
            <a:t> *.gif</a:t>
          </a:r>
          <a:endParaRPr lang="es-ES" sz="800" kern="1200" noProof="0" dirty="0"/>
        </a:p>
      </dsp:txBody>
      <dsp:txXfrm>
        <a:off x="3946464" y="2826434"/>
        <a:ext cx="1108643" cy="1130545"/>
      </dsp:txXfrm>
    </dsp:sp>
    <dsp:sp modelId="{BF74A90B-4245-448C-A37B-6E7CA1206296}">
      <dsp:nvSpPr>
        <dsp:cNvPr id="0" name=""/>
        <dsp:cNvSpPr/>
      </dsp:nvSpPr>
      <dsp:spPr>
        <a:xfrm>
          <a:off x="241057" y="2556582"/>
          <a:ext cx="1827743" cy="17639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>
              <a:solidFill>
                <a:schemeClr val="accent2">
                  <a:lumMod val="75000"/>
                </a:schemeClr>
              </a:solidFill>
            </a:rPr>
            <a:t>Tipo de datos. Prof. Bits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noProof="0" dirty="0"/>
            <a:t>Uint8,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noProof="0" dirty="0"/>
            <a:t>uint16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noProof="0" dirty="0"/>
            <a:t>Float32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noProof="0" dirty="0" err="1"/>
            <a:t>bool</a:t>
          </a:r>
          <a:r>
            <a:rPr lang="es-ES" sz="1200" kern="1200" noProof="0" dirty="0"/>
            <a:t>,</a:t>
          </a:r>
          <a:endParaRPr lang="es-ES" sz="800" kern="1200" noProof="0" dirty="0"/>
        </a:p>
      </dsp:txBody>
      <dsp:txXfrm>
        <a:off x="508724" y="2814899"/>
        <a:ext cx="1292409" cy="1247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CB2973-D336-452B-B4A0-21633269AD61}" type="datetime1">
              <a:rPr lang="es-ES" smtClean="0"/>
              <a:t>23/08/2018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49374-290D-4505-AD62-0903668B55D3}" type="datetime1">
              <a:rPr lang="es-ES" noProof="0" smtClean="0"/>
              <a:pPr/>
              <a:t>23/08/2018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884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96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272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78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664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230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356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424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045B7DE-1198-4F2F-B574-CA8CAE34164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>
            <a:off x="1" y="1135746"/>
            <a:ext cx="1217066" cy="799981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1" y="362396"/>
            <a:ext cx="6858000" cy="1676400"/>
          </a:xfrm>
        </p:spPr>
        <p:txBody>
          <a:bodyPr rtlCol="0">
            <a:no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1" y="2089595"/>
            <a:ext cx="6858000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4C951F-3B9C-425E-9DD8-327B34527B11}" type="datetime1">
              <a:rPr lang="es-ES" noProof="0" smtClean="0"/>
              <a:pPr/>
              <a:t>23/08/2018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B53FB7-CB2B-4595-9C51-8C3B3E6455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7952" y="284254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EB1CD-E5DE-41D9-A4E4-E66759A01C8F}" type="datetime1">
              <a:rPr lang="es-ES" noProof="0" smtClean="0"/>
              <a:pPr/>
              <a:t>23/08/2018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29A4B2-C499-4434-8D74-FA016828C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 rot="5400000">
            <a:off x="7056319" y="299320"/>
            <a:ext cx="1063300" cy="393137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grpSp>
        <p:nvGrpSpPr>
          <p:cNvPr id="15" name="gráfico de la parte inferior"/>
          <p:cNvGrpSpPr/>
          <p:nvPr/>
        </p:nvGrpSpPr>
        <p:grpSpPr>
          <a:xfrm>
            <a:off x="0" y="5395520"/>
            <a:ext cx="9144000" cy="1462483"/>
            <a:chOff x="0" y="4046638"/>
            <a:chExt cx="9144000" cy="1096862"/>
          </a:xfrm>
        </p:grpSpPr>
        <p:sp>
          <p:nvSpPr>
            <p:cNvPr id="16" name="Forma libre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7" name="Rectángulo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sz="1800" noProof="0" dirty="0"/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15200" y="1150517"/>
            <a:ext cx="1371600" cy="5021685"/>
          </a:xfrm>
        </p:spPr>
        <p:txBody>
          <a:bodyPr vert="eaVert" rtlCol="0"/>
          <a:lstStyle>
            <a:lvl1pPr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1150517"/>
            <a:ext cx="6172200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43458B-2432-4352-9935-B96DA5E96F0D}" type="datetime1">
              <a:rPr lang="es-ES" noProof="0" smtClean="0"/>
              <a:pPr/>
              <a:t>23/08/2018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281C026-2D15-44B8-B8AF-C6155A7225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rmAutofit/>
          </a:bodyPr>
          <a:lstStyle>
            <a:lvl1pPr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2100" kern="120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2100" kern="1200" dirty="0">
                <a:solidFill>
                  <a:schemeClr val="tx1"/>
                </a:solidFill>
                <a:latin typeface="Bahnschrift Light Condensed" panose="020B0502040204020203" pitchFamily="34" charset="0"/>
                <a:ea typeface="+mn-ea"/>
                <a:cs typeface="+mn-cs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 smtClean="0">
                <a:latin typeface="Calibri"/>
                <a:cs typeface="Calibri"/>
              </a:rPr>
              <a:t>‹Nº›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2E184E4-7B3A-49FC-B99F-3CEC5DD0F4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F16B97-2C80-4474-AC9F-E613C3D14EDF}" type="datetime1">
              <a:rPr lang="es-ES" noProof="0" smtClean="0"/>
              <a:pPr/>
              <a:t>23/08/2018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ACEBD2-56C5-4D72-9CC4-9B09813996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uadrados"/>
          <p:cNvGrpSpPr/>
          <p:nvPr/>
        </p:nvGrpSpPr>
        <p:grpSpPr>
          <a:xfrm>
            <a:off x="1" y="3124415"/>
            <a:ext cx="1217066" cy="805061"/>
            <a:chOff x="0" y="2343311"/>
            <a:chExt cx="1217066" cy="603796"/>
          </a:xfrm>
        </p:grpSpPr>
        <p:sp>
          <p:nvSpPr>
            <p:cNvPr id="8" name="Rectángulo redondeado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grpSp>
        <p:nvGrpSpPr>
          <p:cNvPr id="19" name="gráfico de la parte inferior"/>
          <p:cNvGrpSpPr/>
          <p:nvPr/>
        </p:nvGrpSpPr>
        <p:grpSpPr>
          <a:xfrm>
            <a:off x="0" y="5409219"/>
            <a:ext cx="9144000" cy="1462483"/>
            <a:chOff x="0" y="4056912"/>
            <a:chExt cx="9144000" cy="1096862"/>
          </a:xfrm>
        </p:grpSpPr>
        <p:sp>
          <p:nvSpPr>
            <p:cNvPr id="20" name="Forma libre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21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sz="1800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1" y="1932521"/>
            <a:ext cx="6858000" cy="2105367"/>
          </a:xfrm>
        </p:spPr>
        <p:txBody>
          <a:bodyPr rtlCol="0" anchor="b">
            <a:norm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1601" y="4084267"/>
            <a:ext cx="6858000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65AD35-AD62-477B-90DE-02A8AF84A389}" type="datetime1">
              <a:rPr lang="es-ES" noProof="0" smtClean="0"/>
              <a:pPr/>
              <a:t>23/08/2018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D51A4A4-4197-4747-9D69-D05D5214F8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97636" y="1647887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282" y="152400"/>
            <a:ext cx="7315200" cy="1295400"/>
          </a:xfrm>
        </p:spPr>
        <p:txBody>
          <a:bodyPr rtlCol="0">
            <a:normAutofit/>
          </a:bodyPr>
          <a:lstStyle>
            <a:lvl1pPr algn="l" defTabSz="914240" rtl="0" eaLnBrk="1" latinLnBrk="0" hangingPunct="1"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56282" y="1600200"/>
            <a:ext cx="3657600" cy="4572000"/>
          </a:xfrm>
        </p:spPr>
        <p:txBody>
          <a:bodyPr rtlCol="0"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657600" cy="4572000"/>
          </a:xfrm>
        </p:spPr>
        <p:txBody>
          <a:bodyPr rtlCol="0"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7F741B-C8D3-4A24-ACF1-9BF4C6246480}" type="datetime1">
              <a:rPr lang="es-ES" noProof="0" smtClean="0"/>
              <a:pPr/>
              <a:t>23/08/2018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10D149-C968-428D-9A62-B9C1DC9F70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282" y="152400"/>
            <a:ext cx="7315200" cy="1295400"/>
          </a:xfrm>
        </p:spPr>
        <p:txBody>
          <a:bodyPr rtlCol="0">
            <a:norm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6282" y="1524003"/>
            <a:ext cx="365760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56282" y="2413003"/>
            <a:ext cx="3657600" cy="3759199"/>
          </a:xfrm>
        </p:spPr>
        <p:txBody>
          <a:bodyPr rtlCol="0"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572000" y="1524003"/>
            <a:ext cx="365760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4572000" y="2413003"/>
            <a:ext cx="3657600" cy="3759199"/>
          </a:xfrm>
        </p:spPr>
        <p:txBody>
          <a:bodyPr rtlCol="0"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 baseline="0"/>
            </a:lvl8pPr>
            <a:lvl9pPr>
              <a:defRPr sz="15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31DDD2-8E64-4FC3-A335-AF2EF394E5BE}" type="datetime1">
              <a:rPr lang="es-ES" noProof="0" smtClean="0"/>
              <a:pPr/>
              <a:t>23/08/2018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B5714DD-E342-4DE9-BD49-0A4885E5BA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28FCF6-46E4-41BD-AD14-76583AC6225D}" type="datetime1">
              <a:rPr lang="es-ES" noProof="0" smtClean="0"/>
              <a:pPr/>
              <a:t>23/08/2018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2E567E-7F93-4D83-BD49-33258E0237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de la parte inferior"/>
          <p:cNvGrpSpPr/>
          <p:nvPr/>
        </p:nvGrpSpPr>
        <p:grpSpPr>
          <a:xfrm>
            <a:off x="0" y="5409219"/>
            <a:ext cx="9144000" cy="1462483"/>
            <a:chOff x="0" y="4056912"/>
            <a:chExt cx="9144000" cy="1096862"/>
          </a:xfrm>
        </p:grpSpPr>
        <p:sp>
          <p:nvSpPr>
            <p:cNvPr id="9" name="Forma libre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sz="1800" noProof="0" dirty="0"/>
            </a:p>
          </p:txBody>
        </p:sp>
      </p:grp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0A4CFF-CF1D-4571-B388-3A8F6E2AB4C8}" type="datetime1">
              <a:rPr lang="es-ES" smtClean="0"/>
              <a:pPr/>
              <a:t>23/08/2018</a:t>
            </a:fld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BE00246-CF30-478B-BDA1-D2CE220ECB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3657601" y="1600200"/>
            <a:ext cx="4572000" cy="4572000"/>
          </a:xfrm>
        </p:spPr>
        <p:txBody>
          <a:bodyPr rtlCol="0"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14400" y="1600202"/>
            <a:ext cx="25908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A70FE6-92D4-4980-AB39-764E33E298B9}" type="datetime1">
              <a:rPr lang="es-ES" noProof="0" smtClean="0"/>
              <a:pPr/>
              <a:t>23/08/2018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57A60AD-4658-48C7-A80E-B0F939B440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defTabSz="91424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2400" i="1" kern="1200" noProof="0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914404" y="1600200"/>
            <a:ext cx="5029197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025"/>
            </a:lvl1pPr>
            <a:lvl2pPr marL="457120" indent="0">
              <a:buNone/>
              <a:defRPr sz="2775"/>
            </a:lvl2pPr>
            <a:lvl3pPr marL="914240" indent="0">
              <a:buNone/>
              <a:defRPr sz="2400"/>
            </a:lvl3pPr>
            <a:lvl4pPr marL="1371360" indent="0">
              <a:buNone/>
              <a:defRPr sz="2025"/>
            </a:lvl4pPr>
            <a:lvl5pPr marL="1828480" indent="0">
              <a:buNone/>
              <a:defRPr sz="2025"/>
            </a:lvl5pPr>
            <a:lvl6pPr marL="2285600" indent="0">
              <a:buNone/>
              <a:defRPr sz="2025"/>
            </a:lvl6pPr>
            <a:lvl7pPr marL="2742720" indent="0">
              <a:buNone/>
              <a:defRPr sz="2025"/>
            </a:lvl7pPr>
            <a:lvl8pPr marL="3199840" indent="0">
              <a:buNone/>
              <a:defRPr sz="2025"/>
            </a:lvl8pPr>
            <a:lvl9pPr marL="3656960" indent="0">
              <a:buNone/>
              <a:defRPr sz="2025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096000" y="1600200"/>
            <a:ext cx="2133600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457120" indent="0">
              <a:buNone/>
              <a:defRPr sz="1200"/>
            </a:lvl2pPr>
            <a:lvl3pPr marL="914240" indent="0">
              <a:buNone/>
              <a:defRPr sz="975"/>
            </a:lvl3pPr>
            <a:lvl4pPr marL="1371360" indent="0">
              <a:buNone/>
              <a:defRPr sz="900"/>
            </a:lvl4pPr>
            <a:lvl5pPr marL="1828480" indent="0">
              <a:buNone/>
              <a:defRPr sz="900"/>
            </a:lvl5pPr>
            <a:lvl6pPr marL="2285600" indent="0">
              <a:buNone/>
              <a:defRPr sz="900"/>
            </a:lvl6pPr>
            <a:lvl7pPr marL="2742720" indent="0">
              <a:buNone/>
              <a:defRPr sz="900"/>
            </a:lvl7pPr>
            <a:lvl8pPr marL="3199840" indent="0">
              <a:buNone/>
              <a:defRPr sz="900"/>
            </a:lvl8pPr>
            <a:lvl9pPr marL="365696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A03E11-FE9E-49AC-947B-236D0B46C2BE}" type="datetime1">
              <a:rPr lang="es-ES" noProof="0" smtClean="0"/>
              <a:pPr/>
              <a:t>23/08/2018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es-ES" noProof="0"/>
              <a:t>‹Nº›</a:t>
            </a:fld>
            <a:endParaRPr lang="es-ES" noProof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17B9BA9-D02A-42F4-8E1B-14262B49BC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áfico de la parte inferior"/>
          <p:cNvGrpSpPr/>
          <p:nvPr/>
        </p:nvGrpSpPr>
        <p:grpSpPr>
          <a:xfrm>
            <a:off x="0" y="5409219"/>
            <a:ext cx="9144000" cy="1462483"/>
            <a:chOff x="0" y="4056912"/>
            <a:chExt cx="9144000" cy="1096862"/>
          </a:xfrm>
        </p:grpSpPr>
        <p:sp>
          <p:nvSpPr>
            <p:cNvPr id="21" name="Forma libre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8" name="Rectá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sz="1800" noProof="0" dirty="0"/>
            </a:p>
          </p:txBody>
        </p:sp>
      </p:grpSp>
      <p:grpSp>
        <p:nvGrpSpPr>
          <p:cNvPr id="7" name="cuadrados"/>
          <p:cNvGrpSpPr/>
          <p:nvPr/>
        </p:nvGrpSpPr>
        <p:grpSpPr>
          <a:xfrm>
            <a:off x="2" y="800554"/>
            <a:ext cx="797475" cy="524183"/>
            <a:chOff x="0" y="452558"/>
            <a:chExt cx="914400" cy="524182"/>
          </a:xfrm>
        </p:grpSpPr>
        <p:sp>
          <p:nvSpPr>
            <p:cNvPr id="8" name="Rectángulo redonde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  <p:sp>
          <p:nvSpPr>
            <p:cNvPr id="10" name="Rectángulo con las esquinas de un lado redondeadas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sz="1800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914401" y="6448425"/>
            <a:ext cx="621792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162800" y="6448425"/>
            <a:ext cx="10668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7241A0-795B-43A4-BD95-E0D3C99F7642}" type="datetime1">
              <a:rPr lang="es-ES" noProof="0" smtClean="0"/>
              <a:pPr/>
              <a:t>23/08/2018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05800" y="6448425"/>
            <a:ext cx="60960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es-ES" noProof="0"/>
              <a:pPr rtl="0"/>
              <a:t>‹Nº›</a:t>
            </a:fld>
            <a:endParaRPr lang="es-ES" noProof="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90BF5B4-704D-4503-B4CB-5A50F053099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09687" y="2121375"/>
            <a:ext cx="1988646" cy="56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24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0" indent="-228560" algn="l" defTabSz="914240" rtl="0" eaLnBrk="1" latinLnBrk="0" hangingPunct="1">
        <a:lnSpc>
          <a:spcPct val="90000"/>
        </a:lnSpc>
        <a:spcBef>
          <a:spcPts val="1350"/>
        </a:spcBef>
        <a:buClr>
          <a:schemeClr val="accent1">
            <a:lumMod val="75000"/>
          </a:schemeClr>
        </a:buClr>
        <a:buFont typeface="Arial" pitchFamily="34" charset="0"/>
        <a:buChar char="•"/>
        <a:defRPr lang="es-ES" sz="2100" kern="1200" noProof="0" dirty="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1pPr>
      <a:lvl2pPr marL="566829" indent="-228560" algn="l" defTabSz="91424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Font typeface="Arial" pitchFamily="34" charset="0"/>
        <a:buChar char="–"/>
        <a:defRPr lang="es-ES" sz="2100" kern="1200" noProof="0" dirty="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2pPr>
      <a:lvl3pPr marL="905098" indent="-228560" algn="l" defTabSz="91424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Font typeface="Arial" pitchFamily="34" charset="0"/>
        <a:buChar char="•"/>
        <a:defRPr lang="es-ES" sz="2100" kern="1200" noProof="0" dirty="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3pPr>
      <a:lvl4pPr marL="1243367" indent="-228560" algn="l" defTabSz="91424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Font typeface="Arial" pitchFamily="34" charset="0"/>
        <a:buChar char="•"/>
        <a:defRPr lang="es-ES" sz="2100" kern="1200" noProof="0" dirty="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4pPr>
      <a:lvl5pPr marL="1581635" indent="-228560" algn="l" defTabSz="91424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Font typeface="Arial" pitchFamily="34" charset="0"/>
        <a:buChar char="•"/>
        <a:defRPr lang="es-ES" sz="2100" kern="1200" noProof="0" dirty="0">
          <a:solidFill>
            <a:schemeClr val="tx1"/>
          </a:solidFill>
          <a:latin typeface="Bahnschrift Light Condensed" panose="020B0502040204020203" pitchFamily="34" charset="0"/>
          <a:ea typeface="+mn-ea"/>
          <a:cs typeface="+mn-cs"/>
        </a:defRPr>
      </a:lvl5pPr>
      <a:lvl6pPr marL="1919904" indent="-228560" algn="l" defTabSz="91424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58173" indent="-228560" algn="l" defTabSz="91424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96442" indent="-228560" algn="l" defTabSz="91424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34710" indent="-228560" algn="l" defTabSz="91424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gcortes@uniovi.es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6 Imagen">
            <a:extLst>
              <a:ext uri="{FF2B5EF4-FFF2-40B4-BE49-F238E27FC236}">
                <a16:creationId xmlns:a16="http://schemas.microsoft.com/office/drawing/2014/main" id="{1623E53C-3997-48FB-BC3E-A4B0E6498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4289" y="172429"/>
            <a:ext cx="1277162" cy="48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7 CuadroTexto">
            <a:extLst>
              <a:ext uri="{FF2B5EF4-FFF2-40B4-BE49-F238E27FC236}">
                <a16:creationId xmlns:a16="http://schemas.microsoft.com/office/drawing/2014/main" id="{19DB0F23-446F-4A13-9D92-17364271CC65}"/>
              </a:ext>
            </a:extLst>
          </p:cNvPr>
          <p:cNvSpPr txBox="1"/>
          <p:nvPr/>
        </p:nvSpPr>
        <p:spPr>
          <a:xfrm>
            <a:off x="1137977" y="2217626"/>
            <a:ext cx="3942438" cy="738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99" b="1" i="1" dirty="0">
                <a:solidFill>
                  <a:srgbClr val="00B050"/>
                </a:solidFill>
              </a:rPr>
              <a:t>Ing. en Geomática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2099" b="1" i="1" dirty="0">
                <a:solidFill>
                  <a:srgbClr val="00B050"/>
                </a:solidFill>
              </a:rPr>
              <a:t>T1: Introducción</a:t>
            </a:r>
            <a:endParaRPr lang="es-ES" sz="1499" b="1" i="1" dirty="0">
              <a:solidFill>
                <a:srgbClr val="00B050"/>
              </a:solidFill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823D4784-9C1A-43E5-B5AA-FE13B875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155" y="1246076"/>
            <a:ext cx="7313295" cy="971550"/>
          </a:xfrm>
        </p:spPr>
        <p:txBody>
          <a:bodyPr>
            <a:normAutofit fontScale="90000"/>
          </a:bodyPr>
          <a:lstStyle/>
          <a:p>
            <a:r>
              <a:rPr lang="es-ES" b="1" i="1" dirty="0">
                <a:solidFill>
                  <a:srgbClr val="FF3300"/>
                </a:solidFill>
              </a:rPr>
              <a:t>Procesamiento de Imágenes de sensores Aerotransportados y Satélite</a:t>
            </a:r>
            <a:br>
              <a:rPr lang="es-ES" b="1" i="1" dirty="0">
                <a:solidFill>
                  <a:srgbClr val="FF3300"/>
                </a:solidFill>
              </a:rPr>
            </a:b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8CB3A41-74FB-4A34-8E6F-B5FC4C632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60" y="3284984"/>
            <a:ext cx="7406479" cy="2100064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41A8CD62-7921-40FE-BAED-BAC15FB8620C}"/>
              </a:ext>
            </a:extLst>
          </p:cNvPr>
          <p:cNvSpPr txBox="1">
            <a:spLocks noChangeArrowheads="1"/>
          </p:cNvSpPr>
          <p:nvPr/>
        </p:nvSpPr>
        <p:spPr>
          <a:xfrm>
            <a:off x="5004047" y="5552221"/>
            <a:ext cx="4139953" cy="133661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228560" indent="-228560" algn="l" defTabSz="914240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829" indent="-228560" algn="l" defTabSz="914240" rtl="0" eaLnBrk="1" latinLnBrk="0" hangingPunct="1">
              <a:lnSpc>
                <a:spcPct val="90000"/>
              </a:lnSpc>
              <a:spcBef>
                <a:spcPts val="9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5098" indent="-228560" algn="l" defTabSz="9142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3367" indent="-228560" algn="l" defTabSz="9142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81635" indent="-228560" algn="l" defTabSz="9142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9904" indent="-228560" algn="l" defTabSz="9142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58173" indent="-228560" algn="l" defTabSz="9142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96442" indent="-228560" algn="l" defTabSz="9142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4710" indent="-228560" algn="l" defTabSz="91424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s-ES" sz="1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Silverio García Cortés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s-ES" sz="1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Dpto. Explotación y Prospección de Minas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s-ES" sz="1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Área Ing. Cartográfica, Geodésica y Fotogrametría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s-ES" sz="1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sgcortes@uniovi.es</a:t>
            </a:r>
            <a:endParaRPr lang="es-ES" sz="14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s-ES" sz="1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Universidad de Oviedo</a:t>
            </a:r>
          </a:p>
          <a:p>
            <a:pPr>
              <a:lnSpc>
                <a:spcPct val="80000"/>
              </a:lnSpc>
            </a:pPr>
            <a:endParaRPr lang="es-ES" sz="1200" dirty="0"/>
          </a:p>
          <a:p>
            <a:pPr>
              <a:lnSpc>
                <a:spcPct val="80000"/>
              </a:lnSpc>
            </a:pPr>
            <a:endParaRPr lang="es-ES" sz="1349" dirty="0"/>
          </a:p>
        </p:txBody>
      </p:sp>
      <p:sp>
        <p:nvSpPr>
          <p:cNvPr id="15" name="AutoShape 4" descr="image001">
            <a:extLst>
              <a:ext uri="{FF2B5EF4-FFF2-40B4-BE49-F238E27FC236}">
                <a16:creationId xmlns:a16="http://schemas.microsoft.com/office/drawing/2014/main" id="{46606CF3-371C-4E97-8546-C0518B9180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10" name="Marcador de contenido 9" descr="Gráfico de columnas agrupadas en el que se muestran los valores de 3 series de 4 categorí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82692"/>
              </p:ext>
            </p:extLst>
          </p:nvPr>
        </p:nvGraphicFramePr>
        <p:xfrm>
          <a:off x="915592" y="2057400"/>
          <a:ext cx="731281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(5)</a:t>
            </a:r>
          </a:p>
        </p:txBody>
      </p:sp>
      <p:sp>
        <p:nvSpPr>
          <p:cNvPr id="6" name="Marcador de posición de imagen 5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9A248B8-811D-42EC-8BD4-9CD9CE933C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404664"/>
            <a:ext cx="6336705" cy="506190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55351"/>
            <a:ext cx="7313295" cy="40005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i="1" dirty="0">
                <a:solidFill>
                  <a:srgbClr val="00B050"/>
                </a:solidFill>
                <a:latin typeface="Bahnschrift SemiBold" panose="020B0502040204020203" pitchFamily="34" charset="0"/>
                <a:cs typeface="David" panose="020B0604020202020204" pitchFamily="34" charset="-79"/>
              </a:rPr>
              <a:t>Cómo funciona un sensor de imagen digital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4926" y="5466572"/>
            <a:ext cx="9139074" cy="1391427"/>
          </a:xfrm>
        </p:spPr>
        <p:txBody>
          <a:bodyPr numCol="2" rtlCol="0"/>
          <a:lstStyle/>
          <a:p>
            <a:pPr rtl="0"/>
            <a:r>
              <a:rPr lang="es-ES" dirty="0">
                <a:latin typeface="Bahnschrift Light Condensed" panose="020B0502040204020203" pitchFamily="34" charset="0"/>
              </a:rPr>
              <a:t>Sistema óptico</a:t>
            </a:r>
          </a:p>
          <a:p>
            <a:pPr rtl="0"/>
            <a:r>
              <a:rPr lang="es-ES" dirty="0">
                <a:latin typeface="Bahnschrift Light Condensed" panose="020B0502040204020203" pitchFamily="34" charset="0"/>
              </a:rPr>
              <a:t>Sensor de imagen</a:t>
            </a:r>
          </a:p>
          <a:p>
            <a:pPr rtl="0"/>
            <a:r>
              <a:rPr lang="es-ES" dirty="0">
                <a:latin typeface="Bahnschrift Light Condensed" panose="020B0502040204020203" pitchFamily="34" charset="0"/>
              </a:rPr>
              <a:t>Conversor analógico-digital</a:t>
            </a:r>
          </a:p>
          <a:p>
            <a:pPr rtl="0"/>
            <a:r>
              <a:rPr lang="es-ES" dirty="0">
                <a:latin typeface="Bahnschrift Light Condensed" panose="020B0502040204020203" pitchFamily="34" charset="0"/>
              </a:rPr>
              <a:t>Procesado digital (</a:t>
            </a:r>
            <a:r>
              <a:rPr lang="es-ES" dirty="0" err="1">
                <a:latin typeface="Bahnschrift Light Condensed" panose="020B0502040204020203" pitchFamily="34" charset="0"/>
              </a:rPr>
              <a:t>image</a:t>
            </a:r>
            <a:r>
              <a:rPr lang="es-ES" dirty="0">
                <a:latin typeface="Bahnschrift Light Condensed" panose="020B0502040204020203" pitchFamily="34" charset="0"/>
              </a:rPr>
              <a:t> </a:t>
            </a:r>
            <a:r>
              <a:rPr lang="es-ES" dirty="0" err="1">
                <a:latin typeface="Bahnschrift Light Condensed" panose="020B0502040204020203" pitchFamily="34" charset="0"/>
              </a:rPr>
              <a:t>processor</a:t>
            </a:r>
            <a:r>
              <a:rPr lang="es-ES" dirty="0">
                <a:latin typeface="Bahnschrift Light Condensed" panose="020B0502040204020203" pitchFamily="34" charset="0"/>
              </a:rPr>
              <a:t> chip)</a:t>
            </a:r>
          </a:p>
          <a:p>
            <a:pPr rtl="0"/>
            <a:r>
              <a:rPr lang="es-ES" dirty="0">
                <a:latin typeface="Bahnschrift Light Condensed" panose="020B0502040204020203" pitchFamily="34" charset="0"/>
              </a:rPr>
              <a:t>Almacenamiento </a:t>
            </a:r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695" y="0"/>
            <a:ext cx="7315200" cy="5687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450">
              <a:lnSpc>
                <a:spcPct val="100000"/>
              </a:lnSpc>
            </a:pPr>
            <a:r>
              <a:rPr sz="2400" i="1" dirty="0">
                <a:solidFill>
                  <a:srgbClr val="00B050"/>
                </a:solidFill>
                <a:latin typeface="Bahnschrift SemiBold" panose="020B0502040204020203" pitchFamily="34" charset="0"/>
                <a:cs typeface="David" panose="020B0604020202020204" pitchFamily="34" charset="-79"/>
              </a:rPr>
              <a:t>Im</a:t>
            </a:r>
            <a:r>
              <a:rPr lang="en-US" sz="2400" i="1" dirty="0">
                <a:solidFill>
                  <a:srgbClr val="00B050"/>
                </a:solidFill>
                <a:latin typeface="Bahnschrift SemiBold" panose="020B0502040204020203" pitchFamily="34" charset="0"/>
                <a:cs typeface="David" panose="020B0604020202020204" pitchFamily="34" charset="-79"/>
              </a:rPr>
              <a:t>a</a:t>
            </a:r>
            <a:r>
              <a:rPr sz="2400" i="1" dirty="0">
                <a:solidFill>
                  <a:srgbClr val="00B050"/>
                </a:solidFill>
                <a:latin typeface="Bahnschrift SemiBold" panose="020B0502040204020203" pitchFamily="34" charset="0"/>
                <a:cs typeface="David" panose="020B0604020202020204" pitchFamily="34" charset="-79"/>
              </a:rPr>
              <a:t>gen</a:t>
            </a:r>
            <a:r>
              <a:rPr lang="es-ES" sz="2400" i="1" dirty="0">
                <a:solidFill>
                  <a:srgbClr val="00B050"/>
                </a:solidFill>
                <a:latin typeface="Bahnschrift SemiBold" panose="020B0502040204020203" pitchFamily="34" charset="0"/>
                <a:cs typeface="David" panose="020B0604020202020204" pitchFamily="34" charset="-79"/>
              </a:rPr>
              <a:t> digital</a:t>
            </a:r>
            <a:endParaRPr sz="2400" i="1" dirty="0">
              <a:solidFill>
                <a:srgbClr val="00B050"/>
              </a:solidFill>
              <a:latin typeface="Bahnschrift SemiBold" panose="020B0502040204020203" pitchFamily="34" charset="0"/>
              <a:cs typeface="David" panose="020B0604020202020204" pitchFamily="34" charset="-79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4204" y="484285"/>
            <a:ext cx="4427984" cy="2160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ES" sz="3400" spc="130" dirty="0">
                <a:solidFill>
                  <a:srgbClr val="CCCCFF"/>
                </a:solidFill>
                <a:latin typeface="Wingdings"/>
                <a:cs typeface="Calibri"/>
              </a:rPr>
              <a:t> </a:t>
            </a:r>
            <a:r>
              <a:rPr lang="es-ES" i="1" dirty="0">
                <a:solidFill>
                  <a:srgbClr val="FF000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rPr>
              <a:t>ND = F(</a:t>
            </a:r>
            <a:r>
              <a:rPr lang="es-ES" i="1" dirty="0" err="1">
                <a:solidFill>
                  <a:srgbClr val="FF000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rPr>
              <a:t>x,y</a:t>
            </a:r>
            <a:r>
              <a:rPr lang="es-ES" i="1" dirty="0">
                <a:solidFill>
                  <a:srgbClr val="FF000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rPr>
              <a:t>)</a:t>
            </a:r>
          </a:p>
          <a:p>
            <a:pPr marL="228560" indent="-228560" defTabSz="914240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sz="2100" dirty="0">
                <a:latin typeface="Bahnschrift Light Condensed" panose="020B0502040204020203" pitchFamily="34" charset="0"/>
              </a:rPr>
              <a:t>Una imagen es la representación visual de una Matriz de niveles digitales (“números”) que son proporcionales a la intensidad de la radiación luminosa recogida por cada elemento del sensor.</a:t>
            </a:r>
          </a:p>
          <a:p>
            <a:pPr marL="228560" indent="-228560" defTabSz="914240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es-ES" sz="2100" dirty="0">
              <a:latin typeface="Bahnschrift Light Condensed" panose="020B0502040204020203" pitchFamily="34" charset="0"/>
            </a:endParaRPr>
          </a:p>
          <a:p>
            <a:pPr marL="228560" indent="-228560" defTabSz="914240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sz="2100" dirty="0">
                <a:latin typeface="Bahnschrift Light Condensed" panose="020B0502040204020203" pitchFamily="34" charset="0"/>
              </a:rPr>
              <a:t>Matemáticamente es una función 2D que describe el valor de los niveles digitales de cada píxel (</a:t>
            </a:r>
            <a:r>
              <a:rPr lang="es-ES" sz="2100" dirty="0" err="1">
                <a:latin typeface="Bahnschrift Light Condensed" panose="020B0502040204020203" pitchFamily="34" charset="0"/>
              </a:rPr>
              <a:t>picture</a:t>
            </a:r>
            <a:r>
              <a:rPr lang="es-ES" sz="2100" dirty="0">
                <a:latin typeface="Bahnschrift Light Condensed" panose="020B0502040204020203" pitchFamily="34" charset="0"/>
              </a:rPr>
              <a:t> </a:t>
            </a:r>
            <a:r>
              <a:rPr lang="es-ES" sz="2100" dirty="0" err="1">
                <a:latin typeface="Bahnschrift Light Condensed" panose="020B0502040204020203" pitchFamily="34" charset="0"/>
              </a:rPr>
              <a:t>element</a:t>
            </a:r>
            <a:r>
              <a:rPr lang="es-ES" sz="2100" dirty="0">
                <a:latin typeface="Bahnschrift Light Condensed" panose="020B0502040204020203" pitchFamily="34" charset="0"/>
              </a:rPr>
              <a:t>) situado mediante un par de valores de coordenadas 2D (</a:t>
            </a:r>
            <a:r>
              <a:rPr lang="es-ES" sz="2100" dirty="0" err="1">
                <a:latin typeface="Bahnschrift Light Condensed" panose="020B0502040204020203" pitchFamily="34" charset="0"/>
              </a:rPr>
              <a:t>x,y</a:t>
            </a:r>
            <a:r>
              <a:rPr lang="es-ES" sz="2100" dirty="0">
                <a:latin typeface="Bahnschrift Light Condensed" panose="020B0502040204020203" pitchFamily="34" charset="0"/>
              </a:rPr>
              <a:t>) sobre el sensor.</a:t>
            </a:r>
          </a:p>
          <a:p>
            <a:pPr marL="228560" indent="-228560" defTabSz="914240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endParaRPr lang="es-ES" sz="2100" dirty="0">
              <a:latin typeface="Bahnschrift Light Condensed" panose="020B0502040204020203" pitchFamily="34" charset="0"/>
            </a:endParaRPr>
          </a:p>
          <a:p>
            <a:pPr marL="228560" indent="-228560" defTabSz="914240">
              <a:lnSpc>
                <a:spcPct val="90000"/>
              </a:lnSpc>
              <a:spcBef>
                <a:spcPts val="135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s-ES" sz="2100" dirty="0">
                <a:latin typeface="Bahnschrift Light Condensed" panose="020B0502040204020203" pitchFamily="34" charset="0"/>
              </a:rPr>
              <a:t>La intensidad de la radiación recibida en el sensor se “cuantiza” (discretiza, particiona en pequeños cuantos) que son los distintos valores que pueden tomar los Niveles digitales almacenados en la matriz.</a:t>
            </a:r>
          </a:p>
          <a:p>
            <a:pPr marL="355600" indent="-342900">
              <a:buFont typeface="Arial" panose="020B0604020202020204" pitchFamily="34" charset="0"/>
              <a:buChar char="•"/>
            </a:pPr>
            <a:endParaRPr lang="es-ES" sz="2000" dirty="0">
              <a:latin typeface="Calibri"/>
              <a:cs typeface="Calibri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s-ES" sz="2000" dirty="0">
              <a:latin typeface="Calibri"/>
              <a:cs typeface="Calibri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s-ES" sz="2000" dirty="0">
              <a:latin typeface="Calibri"/>
              <a:cs typeface="Calibri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95"/>
              </a:spcBef>
            </a:pPr>
            <a:endParaRPr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4822706" y="550845"/>
            <a:ext cx="4801235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Clr>
                <a:srgbClr val="CCCCFF"/>
              </a:buClr>
              <a:buFont typeface="Wingdings"/>
              <a:buChar char="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7128" y="6285991"/>
            <a:ext cx="89535" cy="171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6291" y="2113746"/>
            <a:ext cx="39179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𝑓=</a:t>
            </a:r>
          </a:p>
        </p:txBody>
      </p:sp>
      <p:sp>
        <p:nvSpPr>
          <p:cNvPr id="8" name="object 8"/>
          <p:cNvSpPr/>
          <p:nvPr/>
        </p:nvSpPr>
        <p:spPr>
          <a:xfrm>
            <a:off x="5409396" y="1948024"/>
            <a:ext cx="3627857" cy="677989"/>
          </a:xfrm>
          <a:custGeom>
            <a:avLst/>
            <a:gdLst/>
            <a:ahLst/>
            <a:cxnLst/>
            <a:rect l="l" t="t" r="r" b="b"/>
            <a:pathLst>
              <a:path w="3266605" h="677989">
                <a:moveTo>
                  <a:pt x="3266605" y="0"/>
                </a:moveTo>
                <a:lnTo>
                  <a:pt x="3205886" y="0"/>
                </a:lnTo>
                <a:lnTo>
                  <a:pt x="3205886" y="10934"/>
                </a:lnTo>
                <a:lnTo>
                  <a:pt x="3243618" y="10934"/>
                </a:lnTo>
                <a:lnTo>
                  <a:pt x="3243618" y="667042"/>
                </a:lnTo>
                <a:lnTo>
                  <a:pt x="3205886" y="667042"/>
                </a:lnTo>
                <a:lnTo>
                  <a:pt x="3205886" y="677989"/>
                </a:lnTo>
                <a:lnTo>
                  <a:pt x="3266605" y="677989"/>
                </a:lnTo>
                <a:lnTo>
                  <a:pt x="3266605" y="0"/>
                </a:lnTo>
                <a:close/>
              </a:path>
              <a:path w="3266605" h="677989">
                <a:moveTo>
                  <a:pt x="60731" y="0"/>
                </a:moveTo>
                <a:lnTo>
                  <a:pt x="0" y="0"/>
                </a:lnTo>
                <a:lnTo>
                  <a:pt x="0" y="677989"/>
                </a:lnTo>
                <a:lnTo>
                  <a:pt x="60731" y="677989"/>
                </a:lnTo>
                <a:lnTo>
                  <a:pt x="60731" y="667042"/>
                </a:lnTo>
                <a:lnTo>
                  <a:pt x="22999" y="667042"/>
                </a:lnTo>
                <a:lnTo>
                  <a:pt x="22999" y="10934"/>
                </a:lnTo>
                <a:lnTo>
                  <a:pt x="60731" y="10934"/>
                </a:lnTo>
                <a:lnTo>
                  <a:pt x="60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16143" y="1844824"/>
            <a:ext cx="1032492" cy="822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" algn="ctr">
              <a:lnSpc>
                <a:spcPts val="2140"/>
              </a:lnSpc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lang="es-ES" sz="1800" spc="-15" dirty="0">
                <a:latin typeface="Cambria Math"/>
                <a:cs typeface="Cambria Math"/>
              </a:rPr>
              <a:t>0</a:t>
            </a:r>
            <a:r>
              <a:rPr sz="1800" spc="10" dirty="0">
                <a:latin typeface="Cambria Math"/>
                <a:cs typeface="Cambria Math"/>
              </a:rPr>
              <a:t>,</a:t>
            </a:r>
            <a:r>
              <a:rPr lang="es-ES" sz="1800" spc="-15" dirty="0">
                <a:latin typeface="Cambria Math"/>
                <a:cs typeface="Cambria Math"/>
              </a:rPr>
              <a:t>0</a:t>
            </a:r>
            <a:r>
              <a:rPr sz="1800" spc="0" dirty="0">
                <a:latin typeface="Cambria Math"/>
                <a:cs typeface="Cambria Math"/>
              </a:rPr>
              <a:t>)</a:t>
            </a:r>
            <a:endParaRPr sz="1800" dirty="0">
              <a:latin typeface="Cambria Math"/>
              <a:cs typeface="Cambria Math"/>
            </a:endParaRPr>
          </a:p>
          <a:p>
            <a:pPr marR="635" algn="ctr">
              <a:lnSpc>
                <a:spcPts val="2120"/>
              </a:lnSpc>
            </a:pPr>
            <a:r>
              <a:rPr sz="1800" dirty="0">
                <a:latin typeface="Cambria Math"/>
                <a:cs typeface="Cambria Math"/>
              </a:rPr>
              <a:t>⋮</a:t>
            </a:r>
          </a:p>
          <a:p>
            <a:pPr algn="ctr">
              <a:lnSpc>
                <a:spcPts val="2135"/>
              </a:lnSpc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0" dirty="0">
                <a:latin typeface="Cambria Math"/>
                <a:cs typeface="Cambria Math"/>
              </a:rPr>
              <a:t>𝑀</a:t>
            </a:r>
            <a:r>
              <a:rPr lang="es-ES" sz="1800" spc="0" dirty="0">
                <a:latin typeface="Cambria Math"/>
                <a:cs typeface="Cambria Math"/>
              </a:rPr>
              <a:t>-1</a:t>
            </a:r>
            <a:r>
              <a:rPr sz="1800" spc="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lang="es-ES" sz="1800" dirty="0">
                <a:latin typeface="Cambria Math"/>
                <a:cs typeface="Cambria Math"/>
              </a:rPr>
              <a:t>0</a:t>
            </a:r>
            <a:r>
              <a:rPr sz="1800" spc="0" dirty="0">
                <a:latin typeface="Cambria Math"/>
                <a:cs typeface="Cambria Math"/>
              </a:rPr>
              <a:t>)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4752" y="1844824"/>
            <a:ext cx="762000" cy="822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" algn="ctr">
              <a:lnSpc>
                <a:spcPts val="2140"/>
              </a:lnSpc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lang="es-ES" sz="1800" spc="-15" dirty="0">
                <a:latin typeface="Cambria Math"/>
                <a:cs typeface="Cambria Math"/>
              </a:rPr>
              <a:t>0</a:t>
            </a:r>
            <a:r>
              <a:rPr sz="1800" spc="10" dirty="0">
                <a:latin typeface="Cambria Math"/>
                <a:cs typeface="Cambria Math"/>
              </a:rPr>
              <a:t>,</a:t>
            </a:r>
            <a:r>
              <a:rPr lang="es-ES" sz="1800" spc="-15" dirty="0">
                <a:latin typeface="Cambria Math"/>
                <a:cs typeface="Cambria Math"/>
              </a:rPr>
              <a:t>1</a:t>
            </a:r>
            <a:r>
              <a:rPr sz="1800" spc="0" dirty="0">
                <a:latin typeface="Cambria Math"/>
                <a:cs typeface="Cambria Math"/>
              </a:rPr>
              <a:t>)</a:t>
            </a:r>
            <a:endParaRPr sz="1800" dirty="0">
              <a:latin typeface="Cambria Math"/>
              <a:cs typeface="Cambria Math"/>
            </a:endParaRPr>
          </a:p>
          <a:p>
            <a:pPr marR="0" algn="ctr">
              <a:lnSpc>
                <a:spcPts val="2120"/>
              </a:lnSpc>
            </a:pPr>
            <a:r>
              <a:rPr sz="1800" dirty="0">
                <a:latin typeface="Cambria Math"/>
                <a:cs typeface="Cambria Math"/>
              </a:rPr>
              <a:t>⋮</a:t>
            </a:r>
          </a:p>
          <a:p>
            <a:pPr marR="0" algn="ctr">
              <a:lnSpc>
                <a:spcPts val="2135"/>
              </a:lnSpc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0" dirty="0">
                <a:latin typeface="Cambria Math"/>
                <a:cs typeface="Cambria Math"/>
              </a:rPr>
              <a:t>𝑀,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lang="es-ES" sz="1800" dirty="0">
                <a:latin typeface="Cambria Math"/>
                <a:cs typeface="Cambria Math"/>
              </a:rPr>
              <a:t>1</a:t>
            </a:r>
            <a:r>
              <a:rPr sz="1800" spc="0" dirty="0">
                <a:latin typeface="Cambria Math"/>
                <a:cs typeface="Cambria Math"/>
              </a:rPr>
              <a:t>)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9215" y="1844824"/>
            <a:ext cx="1524155" cy="822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335">
              <a:lnSpc>
                <a:spcPts val="2140"/>
              </a:lnSpc>
              <a:tabLst>
                <a:tab pos="474980" algn="l"/>
              </a:tabLst>
            </a:pPr>
            <a:r>
              <a:rPr sz="1800" dirty="0">
                <a:latin typeface="Cambria Math"/>
                <a:cs typeface="Cambria Math"/>
              </a:rPr>
              <a:t>⋯	𝑓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lang="es-ES" sz="1800" spc="-15" dirty="0">
                <a:latin typeface="Cambria Math"/>
                <a:cs typeface="Cambria Math"/>
              </a:rPr>
              <a:t>0</a:t>
            </a:r>
            <a:r>
              <a:rPr sz="1800" spc="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𝑁</a:t>
            </a:r>
            <a:r>
              <a:rPr lang="es-ES" sz="1800" spc="0" dirty="0">
                <a:latin typeface="Cambria Math"/>
                <a:cs typeface="Cambria Math"/>
              </a:rPr>
              <a:t>-1</a:t>
            </a:r>
            <a:r>
              <a:rPr sz="1800" spc="0" dirty="0">
                <a:latin typeface="Cambria Math"/>
                <a:cs typeface="Cambria Math"/>
              </a:rPr>
              <a:t>)</a:t>
            </a:r>
            <a:endParaRPr sz="1800" dirty="0">
              <a:latin typeface="Cambria Math"/>
              <a:cs typeface="Cambria Math"/>
            </a:endParaRPr>
          </a:p>
          <a:p>
            <a:pPr marL="40005">
              <a:lnSpc>
                <a:spcPts val="2120"/>
              </a:lnSpc>
              <a:tabLst>
                <a:tab pos="791845" algn="l"/>
              </a:tabLst>
            </a:pPr>
            <a:r>
              <a:rPr sz="1800" dirty="0">
                <a:latin typeface="Cambria Math"/>
                <a:cs typeface="Cambria Math"/>
              </a:rPr>
              <a:t>⋱	⋮</a:t>
            </a:r>
          </a:p>
          <a:p>
            <a:pPr marL="12700">
              <a:lnSpc>
                <a:spcPts val="2135"/>
              </a:lnSpc>
              <a:tabLst>
                <a:tab pos="436245" algn="l"/>
              </a:tabLst>
            </a:pPr>
            <a:r>
              <a:rPr sz="1800" dirty="0">
                <a:latin typeface="Cambria Math"/>
                <a:cs typeface="Cambria Math"/>
              </a:rPr>
              <a:t>⋯𝑓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0" dirty="0">
                <a:latin typeface="Cambria Math"/>
                <a:cs typeface="Cambria Math"/>
              </a:rPr>
              <a:t>𝑀</a:t>
            </a:r>
            <a:r>
              <a:rPr lang="es-ES" sz="1800" spc="0" dirty="0">
                <a:latin typeface="Cambria Math"/>
                <a:cs typeface="Cambria Math"/>
              </a:rPr>
              <a:t>-1</a:t>
            </a:r>
            <a:r>
              <a:rPr sz="1800" spc="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𝑁</a:t>
            </a:r>
            <a:r>
              <a:rPr lang="es-ES" sz="1800" spc="0" dirty="0">
                <a:latin typeface="Cambria Math"/>
                <a:cs typeface="Cambria Math"/>
              </a:rPr>
              <a:t>-1</a:t>
            </a:r>
            <a:r>
              <a:rPr sz="1800" spc="0" dirty="0">
                <a:latin typeface="Cambria Math"/>
                <a:cs typeface="Cambria Math"/>
              </a:rPr>
              <a:t>)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16143" y="3398062"/>
            <a:ext cx="3528386" cy="2646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141100"/>
            <a:ext cx="7315200" cy="360040"/>
          </a:xfrm>
        </p:spPr>
        <p:txBody>
          <a:bodyPr rtlCol="0">
            <a:normAutofit fontScale="90000"/>
          </a:bodyPr>
          <a:lstStyle/>
          <a:p>
            <a:r>
              <a:rPr lang="es-ES" sz="2400" i="1" dirty="0">
                <a:solidFill>
                  <a:srgbClr val="00B050"/>
                </a:solidFill>
                <a:latin typeface="Bahnschrift SemiBold" panose="020B0502040204020203" pitchFamily="34" charset="0"/>
                <a:cs typeface="David" panose="020B0604020202020204" pitchFamily="34" charset="-79"/>
              </a:rPr>
              <a:t>Información contenida en una imagen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idx="1"/>
          </p:nvPr>
        </p:nvSpPr>
        <p:spPr>
          <a:xfrm>
            <a:off x="919206" y="501140"/>
            <a:ext cx="3657600" cy="36004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dirty="0" err="1"/>
              <a:t>Inf</a:t>
            </a:r>
            <a:r>
              <a:rPr lang="es-ES" dirty="0"/>
              <a:t>. Radiométrica</a:t>
            </a:r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652550" y="993317"/>
            <a:ext cx="3657600" cy="3759199"/>
          </a:xfrm>
        </p:spPr>
        <p:txBody>
          <a:bodyPr rtlCol="0">
            <a:normAutofit/>
          </a:bodyPr>
          <a:lstStyle/>
          <a:p>
            <a:r>
              <a:rPr lang="es-ES" dirty="0">
                <a:latin typeface="Bahnschrift Light Condensed" panose="020B0502040204020203" pitchFamily="34" charset="0"/>
              </a:rPr>
              <a:t>La información radiométrica está contenida en la distribución de niveles digitales (</a:t>
            </a:r>
            <a:r>
              <a:rPr lang="es-ES" dirty="0" err="1">
                <a:latin typeface="Bahnschrift Light Condensed" panose="020B0502040204020203" pitchFamily="34" charset="0"/>
              </a:rPr>
              <a:t>ND´s</a:t>
            </a:r>
            <a:r>
              <a:rPr lang="es-ES" dirty="0">
                <a:latin typeface="Bahnschrift Light Condensed" panose="020B0502040204020203" pitchFamily="34" charset="0"/>
              </a:rPr>
              <a:t>) de la imagen.</a:t>
            </a:r>
          </a:p>
          <a:p>
            <a:r>
              <a:rPr lang="es-ES" dirty="0">
                <a:latin typeface="Bahnschrift Light Condensed" panose="020B0502040204020203" pitchFamily="34" charset="0"/>
              </a:rPr>
              <a:t>El patrón de intensidad de energía emitida o reflejada por un objeto puede servir para identificarlo o conocer alguna de sus propiedades. (teledetección)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3"/>
          </p:nvPr>
        </p:nvSpPr>
        <p:spPr>
          <a:xfrm>
            <a:off x="5220072" y="464816"/>
            <a:ext cx="3657600" cy="480224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dirty="0"/>
              <a:t>Ing. Geométrica</a:t>
            </a:r>
          </a:p>
        </p:txBody>
      </p:sp>
      <p:sp>
        <p:nvSpPr>
          <p:cNvPr id="14" name="Marcador de contenido 13"/>
          <p:cNvSpPr>
            <a:spLocks noGrp="1"/>
          </p:cNvSpPr>
          <p:nvPr>
            <p:ph sz="quarter" idx="4"/>
          </p:nvPr>
        </p:nvSpPr>
        <p:spPr>
          <a:xfrm>
            <a:off x="5004048" y="927508"/>
            <a:ext cx="3657600" cy="3759199"/>
          </a:xfrm>
        </p:spPr>
        <p:txBody>
          <a:bodyPr rtlCol="0">
            <a:normAutofit/>
          </a:bodyPr>
          <a:lstStyle/>
          <a:p>
            <a:r>
              <a:rPr lang="es-ES" dirty="0">
                <a:latin typeface="Bahnschrift Light Condensed" panose="020B0502040204020203" pitchFamily="34" charset="0"/>
              </a:rPr>
              <a:t>La posición de los </a:t>
            </a:r>
            <a:r>
              <a:rPr lang="es-ES" dirty="0" err="1">
                <a:latin typeface="Bahnschrift Light Condensed" panose="020B0502040204020203" pitchFamily="34" charset="0"/>
              </a:rPr>
              <a:t>ND´s</a:t>
            </a:r>
            <a:r>
              <a:rPr lang="es-ES" dirty="0">
                <a:latin typeface="Bahnschrift Light Condensed" panose="020B0502040204020203" pitchFamily="34" charset="0"/>
              </a:rPr>
              <a:t> sobre el sensor forman la imagen fotográfica de los objetos fotografiados y puede servir para reconstruir la posición 3D del objeto con respecto a la cámara (fotogrametría)</a:t>
            </a:r>
          </a:p>
          <a:p>
            <a:r>
              <a:rPr lang="es-ES" dirty="0">
                <a:latin typeface="Bahnschrift Light Condensed" panose="020B0502040204020203" pitchFamily="34" charset="0"/>
              </a:rPr>
              <a:t>Esta información está recogida en las coordenadas imagen de cada pixel (</a:t>
            </a:r>
            <a:r>
              <a:rPr lang="es-ES" dirty="0" err="1">
                <a:latin typeface="Bahnschrift Light Condensed" panose="020B0502040204020203" pitchFamily="34" charset="0"/>
              </a:rPr>
              <a:t>col,fil</a:t>
            </a:r>
            <a:r>
              <a:rPr lang="es-ES" dirty="0">
                <a:latin typeface="Bahnschrift Light Condensed" panose="020B0502040204020203" pitchFamily="34" charset="0"/>
              </a:rPr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EC73F0-C867-48BC-AB07-434F81AB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932782"/>
            <a:ext cx="3024336" cy="28909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0883EF-8299-4238-9C32-97E11A558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39" y="3823629"/>
            <a:ext cx="2981894" cy="30001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572726E-70B3-42F3-A515-3935AA5E1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65" y="3823629"/>
            <a:ext cx="2058499" cy="204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9471"/>
            <a:ext cx="7315200" cy="517984"/>
          </a:xfrm>
        </p:spPr>
        <p:txBody>
          <a:bodyPr rtlCol="0">
            <a:normAutofit/>
          </a:bodyPr>
          <a:lstStyle/>
          <a:p>
            <a:r>
              <a:rPr lang="es-ES" sz="2400" i="1" dirty="0">
                <a:solidFill>
                  <a:srgbClr val="00B050"/>
                </a:solidFill>
                <a:latin typeface="Bahnschrift SemiBold" panose="020B0502040204020203" pitchFamily="34" charset="0"/>
                <a:cs typeface="David" panose="020B0604020202020204" pitchFamily="34" charset="-79"/>
              </a:rPr>
              <a:t>Caracteres de una imagen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3568" y="708344"/>
            <a:ext cx="3657600" cy="5761629"/>
          </a:xfrm>
        </p:spPr>
        <p:txBody>
          <a:bodyPr rtlCol="0">
            <a:normAutofit lnSpcReduction="10000"/>
          </a:bodyPr>
          <a:lstStyle/>
          <a:p>
            <a:r>
              <a:rPr lang="es-ES" dirty="0">
                <a:latin typeface="Bahnschrift Light Condensed" panose="020B0502040204020203" pitchFamily="34" charset="0"/>
              </a:rPr>
              <a:t>Estructura interna</a:t>
            </a:r>
          </a:p>
          <a:p>
            <a:pPr lvl="1"/>
            <a:r>
              <a:rPr lang="es-ES" dirty="0"/>
              <a:t>RGB: 3 canales Red, Green, Blue</a:t>
            </a:r>
          </a:p>
          <a:p>
            <a:pPr lvl="1"/>
            <a:r>
              <a:rPr lang="es-ES" dirty="0" err="1">
                <a:latin typeface="Bahnschrift Light Condensed" panose="020B0502040204020203" pitchFamily="34" charset="0"/>
              </a:rPr>
              <a:t>Grayscale</a:t>
            </a:r>
            <a:r>
              <a:rPr lang="es-ES" dirty="0">
                <a:latin typeface="Bahnschrift Light Condensed" panose="020B0502040204020203" pitchFamily="34" charset="0"/>
              </a:rPr>
              <a:t>: 1 sólo canal</a:t>
            </a:r>
          </a:p>
          <a:p>
            <a:pPr lvl="1"/>
            <a:r>
              <a:rPr lang="es-ES" dirty="0"/>
              <a:t>Color indexado: 1 canal y un mapa de color</a:t>
            </a:r>
          </a:p>
          <a:p>
            <a:pPr lvl="1"/>
            <a:r>
              <a:rPr lang="es-ES" dirty="0">
                <a:latin typeface="Bahnschrift Light Condensed" panose="020B0502040204020203" pitchFamily="34" charset="0"/>
              </a:rPr>
              <a:t>Lógica: </a:t>
            </a:r>
            <a:r>
              <a:rPr lang="es-ES" dirty="0"/>
              <a:t>1 y 0. Blanco y negro puros</a:t>
            </a:r>
          </a:p>
          <a:p>
            <a:pPr lvl="1"/>
            <a:r>
              <a:rPr lang="es-ES" dirty="0">
                <a:latin typeface="Bahnschrift Light Condensed" panose="020B0502040204020203" pitchFamily="34" charset="0"/>
              </a:rPr>
              <a:t>Imágenes con canal Alpha (4 canales </a:t>
            </a:r>
            <a:r>
              <a:rPr lang="es-ES" dirty="0" err="1"/>
              <a:t>ó</a:t>
            </a:r>
            <a:r>
              <a:rPr lang="es-ES" dirty="0">
                <a:latin typeface="Bahnschrift Light Condensed" panose="020B0502040204020203" pitchFamily="34" charset="0"/>
              </a:rPr>
              <a:t> 2) </a:t>
            </a:r>
          </a:p>
          <a:p>
            <a:r>
              <a:rPr lang="es-ES" dirty="0">
                <a:latin typeface="Bahnschrift Light Condensed" panose="020B0502040204020203" pitchFamily="34" charset="0"/>
              </a:rPr>
              <a:t>Tipo de datos. Profundidad de bits</a:t>
            </a:r>
          </a:p>
          <a:p>
            <a:pPr lvl="1"/>
            <a:r>
              <a:rPr lang="es-ES" dirty="0" err="1"/>
              <a:t>Nº</a:t>
            </a:r>
            <a:r>
              <a:rPr lang="es-ES" dirty="0"/>
              <a:t> de niveles digitales posibles</a:t>
            </a:r>
          </a:p>
          <a:p>
            <a:pPr lvl="1"/>
            <a:r>
              <a:rPr lang="es-ES" dirty="0">
                <a:latin typeface="Bahnschrift Light Condensed" panose="020B0502040204020203" pitchFamily="34" charset="0"/>
              </a:rPr>
              <a:t>Uint8: [0-255], 256 niveles</a:t>
            </a:r>
          </a:p>
          <a:p>
            <a:pPr lvl="1"/>
            <a:r>
              <a:rPr lang="es-ES" dirty="0"/>
              <a:t>Uint16:[0-65535],2^16 niveles</a:t>
            </a:r>
          </a:p>
          <a:p>
            <a:pPr lvl="1"/>
            <a:r>
              <a:rPr lang="es-ES" dirty="0" err="1">
                <a:latin typeface="Bahnschrift Light Condensed" panose="020B0502040204020203" pitchFamily="34" charset="0"/>
              </a:rPr>
              <a:t>Float</a:t>
            </a:r>
            <a:r>
              <a:rPr lang="es-ES" dirty="0">
                <a:latin typeface="Bahnschrift Light Condensed" panose="020B0502040204020203" pitchFamily="34" charset="0"/>
              </a:rPr>
              <a:t> 32. [0-1] </a:t>
            </a:r>
            <a:r>
              <a:rPr lang="es-ES" dirty="0" err="1">
                <a:latin typeface="Bahnschrift Light Condensed" panose="020B0502040204020203" pitchFamily="34" charset="0"/>
              </a:rPr>
              <a:t>ó</a:t>
            </a:r>
            <a:r>
              <a:rPr lang="es-ES" dirty="0">
                <a:latin typeface="Bahnschrift Light Condensed" panose="020B0502040204020203" pitchFamily="34" charset="0"/>
              </a:rPr>
              <a:t> [-1-1],los </a:t>
            </a:r>
            <a:r>
              <a:rPr lang="es-ES" dirty="0" err="1">
                <a:latin typeface="Bahnschrift Light Condensed" panose="020B0502040204020203" pitchFamily="34" charset="0"/>
              </a:rPr>
              <a:t>ND´s</a:t>
            </a:r>
            <a:r>
              <a:rPr lang="es-ES" dirty="0">
                <a:latin typeface="Bahnschrift Light Condensed" panose="020B0502040204020203" pitchFamily="34" charset="0"/>
              </a:rPr>
              <a:t> ocupan 32 bits.</a:t>
            </a:r>
          </a:p>
          <a:p>
            <a:pPr lvl="1"/>
            <a:r>
              <a:rPr lang="es-ES" dirty="0" err="1"/>
              <a:t>Bool</a:t>
            </a:r>
            <a:r>
              <a:rPr lang="es-ES" dirty="0"/>
              <a:t>. 1 </a:t>
            </a:r>
            <a:r>
              <a:rPr lang="es-ES" dirty="0" err="1"/>
              <a:t>ó</a:t>
            </a:r>
            <a:r>
              <a:rPr lang="es-ES" dirty="0"/>
              <a:t> 0.</a:t>
            </a:r>
            <a:endParaRPr lang="es-ES" dirty="0">
              <a:latin typeface="Bahnschrift Light Condensed" panose="020B0502040204020203" pitchFamily="34" charset="0"/>
            </a:endParaRPr>
          </a:p>
          <a:p>
            <a:r>
              <a:rPr lang="es-ES" dirty="0">
                <a:latin typeface="Bahnschrift Light Condensed" panose="020B0502040204020203" pitchFamily="34" charset="0"/>
              </a:rPr>
              <a:t>Formato fichero contenedor</a:t>
            </a:r>
          </a:p>
          <a:p>
            <a:pPr lvl="1"/>
            <a:r>
              <a:rPr lang="es-ES" dirty="0" err="1"/>
              <a:t>Jpg</a:t>
            </a:r>
            <a:r>
              <a:rPr lang="es-ES" dirty="0"/>
              <a:t>, </a:t>
            </a:r>
            <a:r>
              <a:rPr lang="es-ES" dirty="0" err="1"/>
              <a:t>tiff</a:t>
            </a:r>
            <a:r>
              <a:rPr lang="es-ES" dirty="0"/>
              <a:t>, png, gif, </a:t>
            </a:r>
            <a:r>
              <a:rPr lang="es-ES" dirty="0" err="1"/>
              <a:t>etc</a:t>
            </a:r>
            <a:r>
              <a:rPr lang="es-ES" dirty="0"/>
              <a:t>…</a:t>
            </a:r>
            <a:endParaRPr lang="es-ES" dirty="0">
              <a:latin typeface="Bahnschrift Light Condensed" panose="020B0502040204020203" pitchFamily="34" charset="0"/>
            </a:endParaRPr>
          </a:p>
          <a:p>
            <a:pPr lvl="1"/>
            <a:endParaRPr lang="es-ES" dirty="0">
              <a:latin typeface="Bahnschrift Light Condensed" panose="020B0502040204020203" pitchFamily="34" charset="0"/>
            </a:endParaRPr>
          </a:p>
        </p:txBody>
      </p:sp>
      <p:graphicFrame>
        <p:nvGraphicFramePr>
          <p:cNvPr id="5" name="Marcador de contenido 4" descr="El ciclo radial muestra la relación entre 3 tareas y un grup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84935506"/>
              </p:ext>
            </p:extLst>
          </p:nvPr>
        </p:nvGraphicFramePr>
        <p:xfrm>
          <a:off x="3923928" y="116632"/>
          <a:ext cx="53640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B60FCA4B-53BE-4903-9F14-B6D4C0E27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7736" y="4813900"/>
            <a:ext cx="2376264" cy="20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FB2B3E-6A7C-482E-8683-E95A1AAE0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512" y="1295784"/>
            <a:ext cx="3977640" cy="4526280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s-ES" sz="2400" i="1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rPr>
              <a:t>Coordenadas píxel. (</a:t>
            </a:r>
            <a:r>
              <a:rPr lang="es-ES" sz="2400" i="1" dirty="0" err="1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rPr>
              <a:t>c,r</a:t>
            </a:r>
            <a:r>
              <a:rPr lang="es-ES" sz="2400" i="1" dirty="0">
                <a:solidFill>
                  <a:srgbClr val="00B050"/>
                </a:solidFill>
                <a:latin typeface="Bahnschrift SemiBold" panose="020B0502040204020203" pitchFamily="34" charset="0"/>
                <a:ea typeface="+mj-ea"/>
                <a:cs typeface="David" panose="020B0604020202020204" pitchFamily="34" charset="-79"/>
              </a:rPr>
              <a:t>)</a:t>
            </a:r>
          </a:p>
          <a:p>
            <a:pPr marL="755015" marR="12700" indent="-285750">
              <a:lnSpc>
                <a:spcPct val="100000"/>
              </a:lnSpc>
            </a:pPr>
            <a:r>
              <a:rPr lang="es-ES" dirty="0"/>
              <a:t>Origen esquina superior izquierda: (1,1)</a:t>
            </a:r>
          </a:p>
          <a:p>
            <a:pPr>
              <a:lnSpc>
                <a:spcPts val="600"/>
              </a:lnSpc>
              <a:spcBef>
                <a:spcPts val="48"/>
              </a:spcBef>
            </a:pPr>
            <a:endParaRPr lang="es-ES" dirty="0"/>
          </a:p>
          <a:p>
            <a:pPr marL="469900">
              <a:lnSpc>
                <a:spcPct val="100000"/>
              </a:lnSpc>
            </a:pPr>
            <a:r>
              <a:rPr lang="es-ES" dirty="0"/>
              <a:t>Orden: (columna, fila) =(</a:t>
            </a:r>
            <a:r>
              <a:rPr lang="es-ES" dirty="0" err="1"/>
              <a:t>c,r</a:t>
            </a:r>
            <a:r>
              <a:rPr lang="es-ES" dirty="0"/>
              <a:t>)</a:t>
            </a:r>
          </a:p>
          <a:p>
            <a:pPr>
              <a:lnSpc>
                <a:spcPts val="800"/>
              </a:lnSpc>
              <a:spcBef>
                <a:spcPts val="35"/>
              </a:spcBef>
            </a:pPr>
            <a:endParaRPr lang="es-ES" dirty="0"/>
          </a:p>
          <a:p>
            <a:pPr>
              <a:lnSpc>
                <a:spcPts val="1000"/>
              </a:lnSpc>
            </a:pPr>
            <a:endParaRPr lang="es-ES" sz="800" dirty="0"/>
          </a:p>
          <a:p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C54D2C7-5691-49B7-8BD1-E4E4B16A4BBA}"/>
              </a:ext>
            </a:extLst>
          </p:cNvPr>
          <p:cNvSpPr txBox="1"/>
          <p:nvPr/>
        </p:nvSpPr>
        <p:spPr>
          <a:xfrm>
            <a:off x="3707904" y="1863725"/>
            <a:ext cx="5581650" cy="3953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400" spc="130" dirty="0">
                <a:solidFill>
                  <a:srgbClr val="CCCCFF"/>
                </a:solidFill>
                <a:latin typeface="Wingdings"/>
                <a:cs typeface="Wingdings"/>
              </a:rPr>
              <a:t>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79339C7-5413-48E5-BE5B-D4E2A046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8291263" cy="468288"/>
          </a:xfrm>
        </p:spPr>
        <p:txBody>
          <a:bodyPr rtlCol="0">
            <a:normAutofit/>
          </a:bodyPr>
          <a:lstStyle/>
          <a:p>
            <a:r>
              <a:rPr lang="es-ES" sz="2400" i="1" dirty="0">
                <a:solidFill>
                  <a:srgbClr val="00B050"/>
                </a:solidFill>
                <a:latin typeface="Bahnschrift SemiBold" panose="020B0502040204020203" pitchFamily="34" charset="0"/>
                <a:cs typeface="David" panose="020B0604020202020204" pitchFamily="34" charset="-79"/>
              </a:rPr>
              <a:t>Indexado de los elementos de una imagen (matriz) en Python</a:t>
            </a:r>
          </a:p>
        </p:txBody>
      </p:sp>
    </p:spTree>
    <p:extLst>
      <p:ext uri="{BB962C8B-B14F-4D97-AF65-F5344CB8AC3E}">
        <p14:creationId xmlns:p14="http://schemas.microsoft.com/office/powerpoint/2010/main" val="52770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(1)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Agregar un título de diapositiva (4)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cina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2745_TF02787942.potx" id="{A91EF631-4122-4EBA-8019-60FC57DF5C6B}" vid="{1917DBFF-73CC-407A-A7A2-17BBCF700EC6}"/>
    </a:ext>
  </a:extLst>
</a:theme>
</file>

<file path=ppt/theme/theme2.xml><?xml version="1.0" encoding="utf-8"?>
<a:theme xmlns:a="http://schemas.openxmlformats.org/drawingml/2006/main" name="Tema d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http://purl.org/dc/elements/1.1/"/>
    <ds:schemaRef ds:uri="http://schemas.microsoft.com/office/2006/metadata/properties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</TotalTime>
  <Words>555</Words>
  <Application>Microsoft Office PowerPoint</Application>
  <PresentationFormat>Presentación en pantalla (4:3)</PresentationFormat>
  <Paragraphs>96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Bahnschrift</vt:lpstr>
      <vt:lpstr>Bahnschrift Light Condensed</vt:lpstr>
      <vt:lpstr>Bahnschrift SemiBold</vt:lpstr>
      <vt:lpstr>Calibri</vt:lpstr>
      <vt:lpstr>Cambria Math</vt:lpstr>
      <vt:lpstr>Constantia</vt:lpstr>
      <vt:lpstr>David</vt:lpstr>
      <vt:lpstr>Wingdings</vt:lpstr>
      <vt:lpstr>Cocina 16x9</vt:lpstr>
      <vt:lpstr>Procesamiento de Imágenes de sensores Aerotransportados y Satélite </vt:lpstr>
      <vt:lpstr>Cómo funciona un sensor de imagen digital</vt:lpstr>
      <vt:lpstr>Imagen digital</vt:lpstr>
      <vt:lpstr>Información contenida en una imagen</vt:lpstr>
      <vt:lpstr>Caracteres de una imagen</vt:lpstr>
      <vt:lpstr>Indexado de los elementos de una imagen (matriz) en Python</vt:lpstr>
      <vt:lpstr>Agregar un título de diapositiva (1)</vt:lpstr>
      <vt:lpstr>Presentación de PowerPoint</vt:lpstr>
      <vt:lpstr>Agregar un título de diapositiva (4)</vt:lpstr>
      <vt:lpstr>Título y diseño de contenido con gráfico</vt:lpstr>
      <vt:lpstr>Agregar un título de diapositiva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Imágenes de sensores Aerotransportados y Satélite</dc:title>
  <dc:creator>Silverio García-Cortés</dc:creator>
  <cp:lastModifiedBy>Silverio García-Cortés</cp:lastModifiedBy>
  <cp:revision>34</cp:revision>
  <dcterms:created xsi:type="dcterms:W3CDTF">2018-08-22T09:01:22Z</dcterms:created>
  <dcterms:modified xsi:type="dcterms:W3CDTF">2018-08-23T15:10:10Z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