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59"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72"/>
  </p:normalViewPr>
  <p:slideViewPr>
    <p:cSldViewPr snapToGrid="0">
      <p:cViewPr varScale="1">
        <p:scale>
          <a:sx n="90" d="100"/>
          <a:sy n="90" d="100"/>
        </p:scale>
        <p:origin x="232"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1072A-389C-AEB4-DBF8-F9B8437B53C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D0E6AEA-4279-B46B-9DE6-F275E503D8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F256421-692B-2F04-E54D-91DE58F4A002}"/>
              </a:ext>
            </a:extLst>
          </p:cNvPr>
          <p:cNvSpPr>
            <a:spLocks noGrp="1"/>
          </p:cNvSpPr>
          <p:nvPr>
            <p:ph type="dt" sz="half" idx="10"/>
          </p:nvPr>
        </p:nvSpPr>
        <p:spPr/>
        <p:txBody>
          <a:bodyPr/>
          <a:lstStyle/>
          <a:p>
            <a:fld id="{E8179DEC-72D5-2F48-9D6C-6E2C208214DC}" type="datetimeFigureOut">
              <a:rPr lang="en-US" smtClean="0"/>
              <a:t>1/21/23</a:t>
            </a:fld>
            <a:endParaRPr lang="en-US"/>
          </a:p>
        </p:txBody>
      </p:sp>
      <p:sp>
        <p:nvSpPr>
          <p:cNvPr id="5" name="Footer Placeholder 4">
            <a:extLst>
              <a:ext uri="{FF2B5EF4-FFF2-40B4-BE49-F238E27FC236}">
                <a16:creationId xmlns:a16="http://schemas.microsoft.com/office/drawing/2014/main" id="{3AB61495-3AE5-B8E2-BA1B-015E34F399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682CB8-ACB2-FAB6-71E5-41DF0542A397}"/>
              </a:ext>
            </a:extLst>
          </p:cNvPr>
          <p:cNvSpPr>
            <a:spLocks noGrp="1"/>
          </p:cNvSpPr>
          <p:nvPr>
            <p:ph type="sldNum" sz="quarter" idx="12"/>
          </p:nvPr>
        </p:nvSpPr>
        <p:spPr/>
        <p:txBody>
          <a:bodyPr/>
          <a:lstStyle/>
          <a:p>
            <a:fld id="{97303D6B-BFEB-5F40-A170-B26DB0496407}" type="slidenum">
              <a:rPr lang="en-US" smtClean="0"/>
              <a:t>‹#›</a:t>
            </a:fld>
            <a:endParaRPr lang="en-US"/>
          </a:p>
        </p:txBody>
      </p:sp>
    </p:spTree>
    <p:extLst>
      <p:ext uri="{BB962C8B-B14F-4D97-AF65-F5344CB8AC3E}">
        <p14:creationId xmlns:p14="http://schemas.microsoft.com/office/powerpoint/2010/main" val="3441013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FB66F-0FB1-0943-D106-59DCE21C463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63824E0-6877-0000-4F09-67847B859B1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01FF66-C124-70B5-4459-07F44C099A61}"/>
              </a:ext>
            </a:extLst>
          </p:cNvPr>
          <p:cNvSpPr>
            <a:spLocks noGrp="1"/>
          </p:cNvSpPr>
          <p:nvPr>
            <p:ph type="dt" sz="half" idx="10"/>
          </p:nvPr>
        </p:nvSpPr>
        <p:spPr/>
        <p:txBody>
          <a:bodyPr/>
          <a:lstStyle/>
          <a:p>
            <a:fld id="{E8179DEC-72D5-2F48-9D6C-6E2C208214DC}" type="datetimeFigureOut">
              <a:rPr lang="en-US" smtClean="0"/>
              <a:t>1/21/23</a:t>
            </a:fld>
            <a:endParaRPr lang="en-US"/>
          </a:p>
        </p:txBody>
      </p:sp>
      <p:sp>
        <p:nvSpPr>
          <p:cNvPr id="5" name="Footer Placeholder 4">
            <a:extLst>
              <a:ext uri="{FF2B5EF4-FFF2-40B4-BE49-F238E27FC236}">
                <a16:creationId xmlns:a16="http://schemas.microsoft.com/office/drawing/2014/main" id="{69B6E7E1-A682-C3F6-1602-C6AE6D8799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FA9D0-DB55-345B-58ED-E9C2D6ACD249}"/>
              </a:ext>
            </a:extLst>
          </p:cNvPr>
          <p:cNvSpPr>
            <a:spLocks noGrp="1"/>
          </p:cNvSpPr>
          <p:nvPr>
            <p:ph type="sldNum" sz="quarter" idx="12"/>
          </p:nvPr>
        </p:nvSpPr>
        <p:spPr/>
        <p:txBody>
          <a:bodyPr/>
          <a:lstStyle/>
          <a:p>
            <a:fld id="{97303D6B-BFEB-5F40-A170-B26DB0496407}" type="slidenum">
              <a:rPr lang="en-US" smtClean="0"/>
              <a:t>‹#›</a:t>
            </a:fld>
            <a:endParaRPr lang="en-US"/>
          </a:p>
        </p:txBody>
      </p:sp>
    </p:spTree>
    <p:extLst>
      <p:ext uri="{BB962C8B-B14F-4D97-AF65-F5344CB8AC3E}">
        <p14:creationId xmlns:p14="http://schemas.microsoft.com/office/powerpoint/2010/main" val="2030337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652EB3-AE86-109A-D043-53840D64BA7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5EF5D8D-AB43-43A2-DA52-2928E58D6DD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8FF858C-30A4-8F8C-642E-94086BDAAB13}"/>
              </a:ext>
            </a:extLst>
          </p:cNvPr>
          <p:cNvSpPr>
            <a:spLocks noGrp="1"/>
          </p:cNvSpPr>
          <p:nvPr>
            <p:ph type="dt" sz="half" idx="10"/>
          </p:nvPr>
        </p:nvSpPr>
        <p:spPr/>
        <p:txBody>
          <a:bodyPr/>
          <a:lstStyle/>
          <a:p>
            <a:fld id="{E8179DEC-72D5-2F48-9D6C-6E2C208214DC}" type="datetimeFigureOut">
              <a:rPr lang="en-US" smtClean="0"/>
              <a:t>1/21/23</a:t>
            </a:fld>
            <a:endParaRPr lang="en-US"/>
          </a:p>
        </p:txBody>
      </p:sp>
      <p:sp>
        <p:nvSpPr>
          <p:cNvPr id="5" name="Footer Placeholder 4">
            <a:extLst>
              <a:ext uri="{FF2B5EF4-FFF2-40B4-BE49-F238E27FC236}">
                <a16:creationId xmlns:a16="http://schemas.microsoft.com/office/drawing/2014/main" id="{CA998CA8-BFF3-083B-9BA2-2C89FD3D20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D173D6-4085-15E1-6B0E-0DB400B1BC6C}"/>
              </a:ext>
            </a:extLst>
          </p:cNvPr>
          <p:cNvSpPr>
            <a:spLocks noGrp="1"/>
          </p:cNvSpPr>
          <p:nvPr>
            <p:ph type="sldNum" sz="quarter" idx="12"/>
          </p:nvPr>
        </p:nvSpPr>
        <p:spPr/>
        <p:txBody>
          <a:bodyPr/>
          <a:lstStyle/>
          <a:p>
            <a:fld id="{97303D6B-BFEB-5F40-A170-B26DB0496407}" type="slidenum">
              <a:rPr lang="en-US" smtClean="0"/>
              <a:t>‹#›</a:t>
            </a:fld>
            <a:endParaRPr lang="en-US"/>
          </a:p>
        </p:txBody>
      </p:sp>
    </p:spTree>
    <p:extLst>
      <p:ext uri="{BB962C8B-B14F-4D97-AF65-F5344CB8AC3E}">
        <p14:creationId xmlns:p14="http://schemas.microsoft.com/office/powerpoint/2010/main" val="3108617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A07A9-0B31-571A-8038-2A128AE28F0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A64CA37-8392-0E86-FD54-E61295731E0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518F79E-3834-2418-5C73-8ED04FC2267F}"/>
              </a:ext>
            </a:extLst>
          </p:cNvPr>
          <p:cNvSpPr>
            <a:spLocks noGrp="1"/>
          </p:cNvSpPr>
          <p:nvPr>
            <p:ph type="dt" sz="half" idx="10"/>
          </p:nvPr>
        </p:nvSpPr>
        <p:spPr/>
        <p:txBody>
          <a:bodyPr/>
          <a:lstStyle/>
          <a:p>
            <a:fld id="{E8179DEC-72D5-2F48-9D6C-6E2C208214DC}" type="datetimeFigureOut">
              <a:rPr lang="en-US" smtClean="0"/>
              <a:t>1/21/23</a:t>
            </a:fld>
            <a:endParaRPr lang="en-US"/>
          </a:p>
        </p:txBody>
      </p:sp>
      <p:sp>
        <p:nvSpPr>
          <p:cNvPr id="5" name="Footer Placeholder 4">
            <a:extLst>
              <a:ext uri="{FF2B5EF4-FFF2-40B4-BE49-F238E27FC236}">
                <a16:creationId xmlns:a16="http://schemas.microsoft.com/office/drawing/2014/main" id="{31FAF60F-B2F3-A00F-BEFF-007E71F4B3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470090-7DBC-B419-03C0-C88D6CB2C984}"/>
              </a:ext>
            </a:extLst>
          </p:cNvPr>
          <p:cNvSpPr>
            <a:spLocks noGrp="1"/>
          </p:cNvSpPr>
          <p:nvPr>
            <p:ph type="sldNum" sz="quarter" idx="12"/>
          </p:nvPr>
        </p:nvSpPr>
        <p:spPr/>
        <p:txBody>
          <a:bodyPr/>
          <a:lstStyle/>
          <a:p>
            <a:fld id="{97303D6B-BFEB-5F40-A170-B26DB0496407}" type="slidenum">
              <a:rPr lang="en-US" smtClean="0"/>
              <a:t>‹#›</a:t>
            </a:fld>
            <a:endParaRPr lang="en-US"/>
          </a:p>
        </p:txBody>
      </p:sp>
    </p:spTree>
    <p:extLst>
      <p:ext uri="{BB962C8B-B14F-4D97-AF65-F5344CB8AC3E}">
        <p14:creationId xmlns:p14="http://schemas.microsoft.com/office/powerpoint/2010/main" val="3079252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84509-7B7B-6224-F026-08397435A2A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370D4CF-C648-FE25-F183-3B078E7E5F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6D870A9-10F9-9CF1-9B90-3CBA7F04FE12}"/>
              </a:ext>
            </a:extLst>
          </p:cNvPr>
          <p:cNvSpPr>
            <a:spLocks noGrp="1"/>
          </p:cNvSpPr>
          <p:nvPr>
            <p:ph type="dt" sz="half" idx="10"/>
          </p:nvPr>
        </p:nvSpPr>
        <p:spPr/>
        <p:txBody>
          <a:bodyPr/>
          <a:lstStyle/>
          <a:p>
            <a:fld id="{E8179DEC-72D5-2F48-9D6C-6E2C208214DC}" type="datetimeFigureOut">
              <a:rPr lang="en-US" smtClean="0"/>
              <a:t>1/21/23</a:t>
            </a:fld>
            <a:endParaRPr lang="en-US"/>
          </a:p>
        </p:txBody>
      </p:sp>
      <p:sp>
        <p:nvSpPr>
          <p:cNvPr id="5" name="Footer Placeholder 4">
            <a:extLst>
              <a:ext uri="{FF2B5EF4-FFF2-40B4-BE49-F238E27FC236}">
                <a16:creationId xmlns:a16="http://schemas.microsoft.com/office/drawing/2014/main" id="{B67C2000-018D-E770-520F-16D19610CA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35496C-0C5D-CA81-B548-9E5CA229E71E}"/>
              </a:ext>
            </a:extLst>
          </p:cNvPr>
          <p:cNvSpPr>
            <a:spLocks noGrp="1"/>
          </p:cNvSpPr>
          <p:nvPr>
            <p:ph type="sldNum" sz="quarter" idx="12"/>
          </p:nvPr>
        </p:nvSpPr>
        <p:spPr/>
        <p:txBody>
          <a:bodyPr/>
          <a:lstStyle/>
          <a:p>
            <a:fld id="{97303D6B-BFEB-5F40-A170-B26DB0496407}" type="slidenum">
              <a:rPr lang="en-US" smtClean="0"/>
              <a:t>‹#›</a:t>
            </a:fld>
            <a:endParaRPr lang="en-US"/>
          </a:p>
        </p:txBody>
      </p:sp>
    </p:spTree>
    <p:extLst>
      <p:ext uri="{BB962C8B-B14F-4D97-AF65-F5344CB8AC3E}">
        <p14:creationId xmlns:p14="http://schemas.microsoft.com/office/powerpoint/2010/main" val="1419192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0BF2A-C40F-E250-C5A0-41AD40DF220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1ACEF2F-FA13-D58B-A098-4D42F5D9843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199D257-C775-463C-49C2-88AE51871CC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B31BD87-9CDB-4C0A-8A59-2575ED6E40FF}"/>
              </a:ext>
            </a:extLst>
          </p:cNvPr>
          <p:cNvSpPr>
            <a:spLocks noGrp="1"/>
          </p:cNvSpPr>
          <p:nvPr>
            <p:ph type="dt" sz="half" idx="10"/>
          </p:nvPr>
        </p:nvSpPr>
        <p:spPr/>
        <p:txBody>
          <a:bodyPr/>
          <a:lstStyle/>
          <a:p>
            <a:fld id="{E8179DEC-72D5-2F48-9D6C-6E2C208214DC}" type="datetimeFigureOut">
              <a:rPr lang="en-US" smtClean="0"/>
              <a:t>1/21/23</a:t>
            </a:fld>
            <a:endParaRPr lang="en-US"/>
          </a:p>
        </p:txBody>
      </p:sp>
      <p:sp>
        <p:nvSpPr>
          <p:cNvPr id="6" name="Footer Placeholder 5">
            <a:extLst>
              <a:ext uri="{FF2B5EF4-FFF2-40B4-BE49-F238E27FC236}">
                <a16:creationId xmlns:a16="http://schemas.microsoft.com/office/drawing/2014/main" id="{66BE1DFE-A1FC-A564-5319-C4E1458415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64E5E6-F599-906B-E2A3-73442D6399A8}"/>
              </a:ext>
            </a:extLst>
          </p:cNvPr>
          <p:cNvSpPr>
            <a:spLocks noGrp="1"/>
          </p:cNvSpPr>
          <p:nvPr>
            <p:ph type="sldNum" sz="quarter" idx="12"/>
          </p:nvPr>
        </p:nvSpPr>
        <p:spPr/>
        <p:txBody>
          <a:bodyPr/>
          <a:lstStyle/>
          <a:p>
            <a:fld id="{97303D6B-BFEB-5F40-A170-B26DB0496407}" type="slidenum">
              <a:rPr lang="en-US" smtClean="0"/>
              <a:t>‹#›</a:t>
            </a:fld>
            <a:endParaRPr lang="en-US"/>
          </a:p>
        </p:txBody>
      </p:sp>
    </p:spTree>
    <p:extLst>
      <p:ext uri="{BB962C8B-B14F-4D97-AF65-F5344CB8AC3E}">
        <p14:creationId xmlns:p14="http://schemas.microsoft.com/office/powerpoint/2010/main" val="2020958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E6783-2F22-EB00-EDA0-044F274C354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BEE1B83-7637-C962-AEF4-EB2E0B9FBC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33C5F4C-0B3B-4864-D749-41197ADBB9D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C7A1DE1-DFEE-A06F-B503-3EEA90DC5F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469F81B-6B9F-BD82-F886-59DA85E3E16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0176F5A-22D0-DF14-32D7-3FD01EF41428}"/>
              </a:ext>
            </a:extLst>
          </p:cNvPr>
          <p:cNvSpPr>
            <a:spLocks noGrp="1"/>
          </p:cNvSpPr>
          <p:nvPr>
            <p:ph type="dt" sz="half" idx="10"/>
          </p:nvPr>
        </p:nvSpPr>
        <p:spPr/>
        <p:txBody>
          <a:bodyPr/>
          <a:lstStyle/>
          <a:p>
            <a:fld id="{E8179DEC-72D5-2F48-9D6C-6E2C208214DC}" type="datetimeFigureOut">
              <a:rPr lang="en-US" smtClean="0"/>
              <a:t>1/21/23</a:t>
            </a:fld>
            <a:endParaRPr lang="en-US"/>
          </a:p>
        </p:txBody>
      </p:sp>
      <p:sp>
        <p:nvSpPr>
          <p:cNvPr id="8" name="Footer Placeholder 7">
            <a:extLst>
              <a:ext uri="{FF2B5EF4-FFF2-40B4-BE49-F238E27FC236}">
                <a16:creationId xmlns:a16="http://schemas.microsoft.com/office/drawing/2014/main" id="{59D4EE6D-5C6B-956A-D9C3-F1852D1D13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1D6FFD-DA6E-4472-5BA3-2466107F9328}"/>
              </a:ext>
            </a:extLst>
          </p:cNvPr>
          <p:cNvSpPr>
            <a:spLocks noGrp="1"/>
          </p:cNvSpPr>
          <p:nvPr>
            <p:ph type="sldNum" sz="quarter" idx="12"/>
          </p:nvPr>
        </p:nvSpPr>
        <p:spPr/>
        <p:txBody>
          <a:bodyPr/>
          <a:lstStyle/>
          <a:p>
            <a:fld id="{97303D6B-BFEB-5F40-A170-B26DB0496407}" type="slidenum">
              <a:rPr lang="en-US" smtClean="0"/>
              <a:t>‹#›</a:t>
            </a:fld>
            <a:endParaRPr lang="en-US"/>
          </a:p>
        </p:txBody>
      </p:sp>
    </p:spTree>
    <p:extLst>
      <p:ext uri="{BB962C8B-B14F-4D97-AF65-F5344CB8AC3E}">
        <p14:creationId xmlns:p14="http://schemas.microsoft.com/office/powerpoint/2010/main" val="374342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04785-A6CC-565B-8A76-BB236B820E8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3BF0002-02CD-417F-EF5E-161F7D06BA68}"/>
              </a:ext>
            </a:extLst>
          </p:cNvPr>
          <p:cNvSpPr>
            <a:spLocks noGrp="1"/>
          </p:cNvSpPr>
          <p:nvPr>
            <p:ph type="dt" sz="half" idx="10"/>
          </p:nvPr>
        </p:nvSpPr>
        <p:spPr/>
        <p:txBody>
          <a:bodyPr/>
          <a:lstStyle/>
          <a:p>
            <a:fld id="{E8179DEC-72D5-2F48-9D6C-6E2C208214DC}" type="datetimeFigureOut">
              <a:rPr lang="en-US" smtClean="0"/>
              <a:t>1/21/23</a:t>
            </a:fld>
            <a:endParaRPr lang="en-US"/>
          </a:p>
        </p:txBody>
      </p:sp>
      <p:sp>
        <p:nvSpPr>
          <p:cNvPr id="4" name="Footer Placeholder 3">
            <a:extLst>
              <a:ext uri="{FF2B5EF4-FFF2-40B4-BE49-F238E27FC236}">
                <a16:creationId xmlns:a16="http://schemas.microsoft.com/office/drawing/2014/main" id="{1A794EAA-FB6B-66E5-9878-53D4CD2876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B96633-3DB3-ACA5-543E-7B3C282CF3E7}"/>
              </a:ext>
            </a:extLst>
          </p:cNvPr>
          <p:cNvSpPr>
            <a:spLocks noGrp="1"/>
          </p:cNvSpPr>
          <p:nvPr>
            <p:ph type="sldNum" sz="quarter" idx="12"/>
          </p:nvPr>
        </p:nvSpPr>
        <p:spPr/>
        <p:txBody>
          <a:bodyPr/>
          <a:lstStyle/>
          <a:p>
            <a:fld id="{97303D6B-BFEB-5F40-A170-B26DB0496407}" type="slidenum">
              <a:rPr lang="en-US" smtClean="0"/>
              <a:t>‹#›</a:t>
            </a:fld>
            <a:endParaRPr lang="en-US"/>
          </a:p>
        </p:txBody>
      </p:sp>
    </p:spTree>
    <p:extLst>
      <p:ext uri="{BB962C8B-B14F-4D97-AF65-F5344CB8AC3E}">
        <p14:creationId xmlns:p14="http://schemas.microsoft.com/office/powerpoint/2010/main" val="4100178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9ADBF1-6FFD-07AF-13F1-530D39235FA0}"/>
              </a:ext>
            </a:extLst>
          </p:cNvPr>
          <p:cNvSpPr>
            <a:spLocks noGrp="1"/>
          </p:cNvSpPr>
          <p:nvPr>
            <p:ph type="dt" sz="half" idx="10"/>
          </p:nvPr>
        </p:nvSpPr>
        <p:spPr/>
        <p:txBody>
          <a:bodyPr/>
          <a:lstStyle/>
          <a:p>
            <a:fld id="{E8179DEC-72D5-2F48-9D6C-6E2C208214DC}" type="datetimeFigureOut">
              <a:rPr lang="en-US" smtClean="0"/>
              <a:t>1/21/23</a:t>
            </a:fld>
            <a:endParaRPr lang="en-US"/>
          </a:p>
        </p:txBody>
      </p:sp>
      <p:sp>
        <p:nvSpPr>
          <p:cNvPr id="3" name="Footer Placeholder 2">
            <a:extLst>
              <a:ext uri="{FF2B5EF4-FFF2-40B4-BE49-F238E27FC236}">
                <a16:creationId xmlns:a16="http://schemas.microsoft.com/office/drawing/2014/main" id="{0B822365-2722-972B-A775-377F0E7361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1A41F3-4595-4840-AB32-FF6151D67902}"/>
              </a:ext>
            </a:extLst>
          </p:cNvPr>
          <p:cNvSpPr>
            <a:spLocks noGrp="1"/>
          </p:cNvSpPr>
          <p:nvPr>
            <p:ph type="sldNum" sz="quarter" idx="12"/>
          </p:nvPr>
        </p:nvSpPr>
        <p:spPr/>
        <p:txBody>
          <a:bodyPr/>
          <a:lstStyle/>
          <a:p>
            <a:fld id="{97303D6B-BFEB-5F40-A170-B26DB0496407}" type="slidenum">
              <a:rPr lang="en-US" smtClean="0"/>
              <a:t>‹#›</a:t>
            </a:fld>
            <a:endParaRPr lang="en-US"/>
          </a:p>
        </p:txBody>
      </p:sp>
    </p:spTree>
    <p:extLst>
      <p:ext uri="{BB962C8B-B14F-4D97-AF65-F5344CB8AC3E}">
        <p14:creationId xmlns:p14="http://schemas.microsoft.com/office/powerpoint/2010/main" val="1719932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B7AB8-6AC4-4C69-5A93-026AD71CB44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27C6F97-3A48-14AA-E621-DD27B94073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34E5F23-F316-8FE1-8AF8-07CA49549A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6C8B163-1E73-A552-9E32-D4E86CC610E3}"/>
              </a:ext>
            </a:extLst>
          </p:cNvPr>
          <p:cNvSpPr>
            <a:spLocks noGrp="1"/>
          </p:cNvSpPr>
          <p:nvPr>
            <p:ph type="dt" sz="half" idx="10"/>
          </p:nvPr>
        </p:nvSpPr>
        <p:spPr/>
        <p:txBody>
          <a:bodyPr/>
          <a:lstStyle/>
          <a:p>
            <a:fld id="{E8179DEC-72D5-2F48-9D6C-6E2C208214DC}" type="datetimeFigureOut">
              <a:rPr lang="en-US" smtClean="0"/>
              <a:t>1/21/23</a:t>
            </a:fld>
            <a:endParaRPr lang="en-US"/>
          </a:p>
        </p:txBody>
      </p:sp>
      <p:sp>
        <p:nvSpPr>
          <p:cNvPr id="6" name="Footer Placeholder 5">
            <a:extLst>
              <a:ext uri="{FF2B5EF4-FFF2-40B4-BE49-F238E27FC236}">
                <a16:creationId xmlns:a16="http://schemas.microsoft.com/office/drawing/2014/main" id="{7DC31D48-2FB8-3A9B-042C-DFB86D0F5A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AB18E8-8B2B-A660-B2CF-D06477DE5F41}"/>
              </a:ext>
            </a:extLst>
          </p:cNvPr>
          <p:cNvSpPr>
            <a:spLocks noGrp="1"/>
          </p:cNvSpPr>
          <p:nvPr>
            <p:ph type="sldNum" sz="quarter" idx="12"/>
          </p:nvPr>
        </p:nvSpPr>
        <p:spPr/>
        <p:txBody>
          <a:bodyPr/>
          <a:lstStyle/>
          <a:p>
            <a:fld id="{97303D6B-BFEB-5F40-A170-B26DB0496407}" type="slidenum">
              <a:rPr lang="en-US" smtClean="0"/>
              <a:t>‹#›</a:t>
            </a:fld>
            <a:endParaRPr lang="en-US"/>
          </a:p>
        </p:txBody>
      </p:sp>
    </p:spTree>
    <p:extLst>
      <p:ext uri="{BB962C8B-B14F-4D97-AF65-F5344CB8AC3E}">
        <p14:creationId xmlns:p14="http://schemas.microsoft.com/office/powerpoint/2010/main" val="3171007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56689-2821-16B0-EF30-D7B6133FE7D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248E6C1-8A1A-BBE0-A61E-8415251893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077EBE-3387-9282-8288-B6F9396ABB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240EC0D-1DD3-3FB4-3D0A-409D3E24E99D}"/>
              </a:ext>
            </a:extLst>
          </p:cNvPr>
          <p:cNvSpPr>
            <a:spLocks noGrp="1"/>
          </p:cNvSpPr>
          <p:nvPr>
            <p:ph type="dt" sz="half" idx="10"/>
          </p:nvPr>
        </p:nvSpPr>
        <p:spPr/>
        <p:txBody>
          <a:bodyPr/>
          <a:lstStyle/>
          <a:p>
            <a:fld id="{E8179DEC-72D5-2F48-9D6C-6E2C208214DC}" type="datetimeFigureOut">
              <a:rPr lang="en-US" smtClean="0"/>
              <a:t>1/21/23</a:t>
            </a:fld>
            <a:endParaRPr lang="en-US"/>
          </a:p>
        </p:txBody>
      </p:sp>
      <p:sp>
        <p:nvSpPr>
          <p:cNvPr id="6" name="Footer Placeholder 5">
            <a:extLst>
              <a:ext uri="{FF2B5EF4-FFF2-40B4-BE49-F238E27FC236}">
                <a16:creationId xmlns:a16="http://schemas.microsoft.com/office/drawing/2014/main" id="{7E345652-B883-1DBC-9526-528EB7E70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83FA98-267C-EC60-CA5B-941BABA21ADA}"/>
              </a:ext>
            </a:extLst>
          </p:cNvPr>
          <p:cNvSpPr>
            <a:spLocks noGrp="1"/>
          </p:cNvSpPr>
          <p:nvPr>
            <p:ph type="sldNum" sz="quarter" idx="12"/>
          </p:nvPr>
        </p:nvSpPr>
        <p:spPr/>
        <p:txBody>
          <a:bodyPr/>
          <a:lstStyle/>
          <a:p>
            <a:fld id="{97303D6B-BFEB-5F40-A170-B26DB0496407}" type="slidenum">
              <a:rPr lang="en-US" smtClean="0"/>
              <a:t>‹#›</a:t>
            </a:fld>
            <a:endParaRPr lang="en-US"/>
          </a:p>
        </p:txBody>
      </p:sp>
    </p:spTree>
    <p:extLst>
      <p:ext uri="{BB962C8B-B14F-4D97-AF65-F5344CB8AC3E}">
        <p14:creationId xmlns:p14="http://schemas.microsoft.com/office/powerpoint/2010/main" val="2464662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144537-4C99-22B7-9D38-6EA242EDE2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309158B-1F04-8224-57C1-601460108F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66AD514-4B8C-37A6-1C52-E7BA3E05B6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179DEC-72D5-2F48-9D6C-6E2C208214DC}" type="datetimeFigureOut">
              <a:rPr lang="en-US" smtClean="0"/>
              <a:t>1/21/23</a:t>
            </a:fld>
            <a:endParaRPr lang="en-US"/>
          </a:p>
        </p:txBody>
      </p:sp>
      <p:sp>
        <p:nvSpPr>
          <p:cNvPr id="5" name="Footer Placeholder 4">
            <a:extLst>
              <a:ext uri="{FF2B5EF4-FFF2-40B4-BE49-F238E27FC236}">
                <a16:creationId xmlns:a16="http://schemas.microsoft.com/office/drawing/2014/main" id="{04A82D53-D8E7-69F1-A47D-6D4B8244B8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84ACFC-424D-D012-AAF9-2053BC3201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303D6B-BFEB-5F40-A170-B26DB0496407}" type="slidenum">
              <a:rPr lang="en-US" smtClean="0"/>
              <a:t>‹#›</a:t>
            </a:fld>
            <a:endParaRPr lang="en-US"/>
          </a:p>
        </p:txBody>
      </p:sp>
    </p:spTree>
    <p:extLst>
      <p:ext uri="{BB962C8B-B14F-4D97-AF65-F5344CB8AC3E}">
        <p14:creationId xmlns:p14="http://schemas.microsoft.com/office/powerpoint/2010/main" val="3406746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iabetes Mellitus: Symptoms, Causes, Types &amp; Treatment">
            <a:extLst>
              <a:ext uri="{FF2B5EF4-FFF2-40B4-BE49-F238E27FC236}">
                <a16:creationId xmlns:a16="http://schemas.microsoft.com/office/drawing/2014/main" id="{DBEA5335-68E1-4FF0-A01F-61EC01850D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43" r="14105" b="7148"/>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C79385-5D1D-5FD8-6E43-CD53EA548108}"/>
              </a:ext>
            </a:extLst>
          </p:cNvPr>
          <p:cNvSpPr>
            <a:spLocks noGrp="1"/>
          </p:cNvSpPr>
          <p:nvPr>
            <p:ph type="ctrTitle"/>
          </p:nvPr>
        </p:nvSpPr>
        <p:spPr>
          <a:xfrm>
            <a:off x="477981" y="1122363"/>
            <a:ext cx="4023360" cy="3204134"/>
          </a:xfrm>
        </p:spPr>
        <p:txBody>
          <a:bodyPr anchor="b">
            <a:normAutofit/>
          </a:bodyPr>
          <a:lstStyle/>
          <a:p>
            <a:pPr algn="l"/>
            <a:r>
              <a:rPr lang="en-SG" sz="4800" b="1" i="0">
                <a:effectLst/>
                <a:latin typeface="Inter"/>
              </a:rPr>
              <a:t>Pima Indians Diabetes Database</a:t>
            </a:r>
            <a:endParaRPr lang="en-US" sz="4800"/>
          </a:p>
        </p:txBody>
      </p:sp>
      <p:sp>
        <p:nvSpPr>
          <p:cNvPr id="3" name="Subtitle 2">
            <a:extLst>
              <a:ext uri="{FF2B5EF4-FFF2-40B4-BE49-F238E27FC236}">
                <a16:creationId xmlns:a16="http://schemas.microsoft.com/office/drawing/2014/main" id="{1E9BC388-8513-78DD-0D50-0DF15937F8F4}"/>
              </a:ext>
            </a:extLst>
          </p:cNvPr>
          <p:cNvSpPr>
            <a:spLocks noGrp="1"/>
          </p:cNvSpPr>
          <p:nvPr>
            <p:ph type="subTitle" idx="1"/>
          </p:nvPr>
        </p:nvSpPr>
        <p:spPr>
          <a:xfrm>
            <a:off x="477980" y="4872922"/>
            <a:ext cx="4023359" cy="1208141"/>
          </a:xfrm>
        </p:spPr>
        <p:txBody>
          <a:bodyPr>
            <a:normAutofit/>
          </a:bodyPr>
          <a:lstStyle/>
          <a:p>
            <a:pPr algn="l"/>
            <a:r>
              <a:rPr lang="en-US" sz="2000" dirty="0"/>
              <a:t>Mini Project 3 </a:t>
            </a:r>
          </a:p>
        </p:txBody>
      </p:sp>
      <p:sp>
        <p:nvSpPr>
          <p:cNvPr id="1035" name="Rectangle 10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2" descr="National Institute of Diabetes and Digestive and Kidney Diseases (NIDDK)">
            <a:extLst>
              <a:ext uri="{FF2B5EF4-FFF2-40B4-BE49-F238E27FC236}">
                <a16:creationId xmlns:a16="http://schemas.microsoft.com/office/drawing/2014/main" id="{D5D36E7E-F420-09FE-346C-59537B54EB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213" y="365125"/>
            <a:ext cx="3222861" cy="72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547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76DC1-15A0-A3BB-1525-21EB6E0E9883}"/>
              </a:ext>
            </a:extLst>
          </p:cNvPr>
          <p:cNvSpPr>
            <a:spLocks noGrp="1"/>
          </p:cNvSpPr>
          <p:nvPr>
            <p:ph type="title"/>
          </p:nvPr>
        </p:nvSpPr>
        <p:spPr/>
        <p:txBody>
          <a:bodyPr/>
          <a:lstStyle/>
          <a:p>
            <a:r>
              <a:rPr lang="en-SG" b="1" i="0" dirty="0">
                <a:solidFill>
                  <a:srgbClr val="202124"/>
                </a:solidFill>
                <a:effectLst/>
                <a:latin typeface="Inter"/>
              </a:rPr>
              <a:t>Context</a:t>
            </a:r>
            <a:br>
              <a:rPr lang="en-SG" b="1" i="0" dirty="0">
                <a:solidFill>
                  <a:srgbClr val="202124"/>
                </a:solidFill>
                <a:effectLst/>
                <a:latin typeface="Inter"/>
              </a:rPr>
            </a:br>
            <a:endParaRPr lang="en-US" dirty="0"/>
          </a:p>
        </p:txBody>
      </p:sp>
      <p:sp>
        <p:nvSpPr>
          <p:cNvPr id="3" name="Content Placeholder 2">
            <a:extLst>
              <a:ext uri="{FF2B5EF4-FFF2-40B4-BE49-F238E27FC236}">
                <a16:creationId xmlns:a16="http://schemas.microsoft.com/office/drawing/2014/main" id="{820AC148-AF01-EAB7-FFD4-A2CF1D108323}"/>
              </a:ext>
            </a:extLst>
          </p:cNvPr>
          <p:cNvSpPr>
            <a:spLocks noGrp="1"/>
          </p:cNvSpPr>
          <p:nvPr>
            <p:ph idx="1"/>
          </p:nvPr>
        </p:nvSpPr>
        <p:spPr/>
        <p:txBody>
          <a:bodyPr/>
          <a:lstStyle/>
          <a:p>
            <a:r>
              <a:rPr lang="en-SG" b="0" i="0" dirty="0">
                <a:solidFill>
                  <a:srgbClr val="3C4043"/>
                </a:solidFill>
                <a:effectLst/>
                <a:latin typeface="Inter"/>
              </a:rPr>
              <a:t>This dataset is originally from the National Institute of Diabetes and Digestive and Kidney Diseases. </a:t>
            </a:r>
          </a:p>
          <a:p>
            <a:r>
              <a:rPr lang="en-SG" b="0" i="0" dirty="0">
                <a:solidFill>
                  <a:srgbClr val="3C4043"/>
                </a:solidFill>
                <a:effectLst/>
                <a:latin typeface="Inter"/>
              </a:rPr>
              <a:t>The objective of the dataset is to diagnostically predict whether or not a patient has diabetes, based on certain diagnostic measurements included in the dataset. </a:t>
            </a:r>
          </a:p>
          <a:p>
            <a:r>
              <a:rPr lang="en-SG" b="0" i="0" dirty="0">
                <a:solidFill>
                  <a:srgbClr val="3C4043"/>
                </a:solidFill>
                <a:effectLst/>
                <a:latin typeface="Inter"/>
              </a:rPr>
              <a:t>Several constraints were placed on the selection of these instances from a larger database. </a:t>
            </a:r>
          </a:p>
          <a:p>
            <a:r>
              <a:rPr lang="en-SG" b="0" i="0" dirty="0">
                <a:solidFill>
                  <a:srgbClr val="3C4043"/>
                </a:solidFill>
                <a:effectLst/>
                <a:latin typeface="Inter"/>
              </a:rPr>
              <a:t>In particular, all patients here are females at least 21 years old of Pima Indian heritage.</a:t>
            </a:r>
            <a:endParaRPr lang="en-US" dirty="0"/>
          </a:p>
        </p:txBody>
      </p:sp>
      <p:pic>
        <p:nvPicPr>
          <p:cNvPr id="2050" name="Picture 2" descr="National Institute of Diabetes and Digestive and Kidney Diseases (NIDDK)">
            <a:extLst>
              <a:ext uri="{FF2B5EF4-FFF2-40B4-BE49-F238E27FC236}">
                <a16:creationId xmlns:a16="http://schemas.microsoft.com/office/drawing/2014/main" id="{9E339EA9-373E-6196-5660-B3CC31F61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6213" y="365125"/>
            <a:ext cx="3222861" cy="72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753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ADEA0-059D-3111-3A27-2349C2045B83}"/>
              </a:ext>
            </a:extLst>
          </p:cNvPr>
          <p:cNvSpPr>
            <a:spLocks noGrp="1"/>
          </p:cNvSpPr>
          <p:nvPr>
            <p:ph type="title"/>
          </p:nvPr>
        </p:nvSpPr>
        <p:spPr/>
        <p:txBody>
          <a:bodyPr/>
          <a:lstStyle/>
          <a:p>
            <a:r>
              <a:rPr lang="en-SG" b="1" i="0" dirty="0">
                <a:solidFill>
                  <a:srgbClr val="000000"/>
                </a:solidFill>
                <a:effectLst/>
                <a:latin typeface="Inter"/>
              </a:rPr>
              <a:t>Details about the dataset:</a:t>
            </a:r>
            <a:br>
              <a:rPr lang="en-SG" b="0" i="0" dirty="0">
                <a:solidFill>
                  <a:srgbClr val="000000"/>
                </a:solidFill>
                <a:effectLst/>
                <a:latin typeface="Inter"/>
              </a:rPr>
            </a:br>
            <a:endParaRPr lang="en-US" dirty="0"/>
          </a:p>
        </p:txBody>
      </p:sp>
      <p:sp>
        <p:nvSpPr>
          <p:cNvPr id="3" name="Content Placeholder 2">
            <a:extLst>
              <a:ext uri="{FF2B5EF4-FFF2-40B4-BE49-F238E27FC236}">
                <a16:creationId xmlns:a16="http://schemas.microsoft.com/office/drawing/2014/main" id="{E7B291F1-5B93-92B2-BE42-9EEA9F700E61}"/>
              </a:ext>
            </a:extLst>
          </p:cNvPr>
          <p:cNvSpPr>
            <a:spLocks noGrp="1"/>
          </p:cNvSpPr>
          <p:nvPr>
            <p:ph idx="1"/>
          </p:nvPr>
        </p:nvSpPr>
        <p:spPr>
          <a:xfrm>
            <a:off x="838200" y="1253331"/>
            <a:ext cx="10515600" cy="5034580"/>
          </a:xfrm>
        </p:spPr>
        <p:txBody>
          <a:bodyPr>
            <a:normAutofit lnSpcReduction="10000"/>
          </a:bodyPr>
          <a:lstStyle/>
          <a:p>
            <a:pPr marL="0" indent="0" algn="l">
              <a:buNone/>
            </a:pPr>
            <a:r>
              <a:rPr lang="en-SG" sz="2000" b="0" i="0" dirty="0">
                <a:effectLst/>
                <a:latin typeface="Inter"/>
              </a:rPr>
              <a:t>The dataset consists of several medical predictor variables and one target variable, Outcome. Predictor variables include the number of pregnancies the patient has had, their BMI, insulin level, age, and so on.</a:t>
            </a:r>
          </a:p>
          <a:p>
            <a:pPr algn="l">
              <a:buFont typeface="Arial" panose="020B0604020202020204" pitchFamily="34" charset="0"/>
              <a:buChar char="•"/>
            </a:pPr>
            <a:r>
              <a:rPr lang="en-SG" sz="2000" b="1" i="0" dirty="0">
                <a:effectLst/>
                <a:latin typeface="Inter"/>
              </a:rPr>
              <a:t>Pregnancies</a:t>
            </a:r>
            <a:r>
              <a:rPr lang="en-SG" sz="2000" b="0" i="0" dirty="0">
                <a:effectLst/>
                <a:latin typeface="Inter"/>
              </a:rPr>
              <a:t>: Number of times pregnant</a:t>
            </a:r>
          </a:p>
          <a:p>
            <a:pPr algn="l">
              <a:buFont typeface="Arial" panose="020B0604020202020204" pitchFamily="34" charset="0"/>
              <a:buChar char="•"/>
            </a:pPr>
            <a:r>
              <a:rPr lang="en-SG" sz="2000" b="1" i="0" dirty="0">
                <a:effectLst/>
                <a:latin typeface="Inter"/>
              </a:rPr>
              <a:t>Glucose</a:t>
            </a:r>
            <a:r>
              <a:rPr lang="en-SG" sz="2000" b="0" i="0" dirty="0">
                <a:effectLst/>
                <a:latin typeface="Inter"/>
              </a:rPr>
              <a:t>: Plasma glucose concentration a 2 hours in an oral glucose tolerance test</a:t>
            </a:r>
          </a:p>
          <a:p>
            <a:pPr algn="l">
              <a:buFont typeface="Arial" panose="020B0604020202020204" pitchFamily="34" charset="0"/>
              <a:buChar char="•"/>
            </a:pPr>
            <a:r>
              <a:rPr lang="en-SG" sz="2000" b="1" i="0" dirty="0" err="1">
                <a:effectLst/>
                <a:latin typeface="Inter"/>
              </a:rPr>
              <a:t>BloodPressure</a:t>
            </a:r>
            <a:r>
              <a:rPr lang="en-SG" sz="2000" b="0" i="0" dirty="0">
                <a:effectLst/>
                <a:latin typeface="Inter"/>
              </a:rPr>
              <a:t>: Diastolic blood pressure (mm Hg)</a:t>
            </a:r>
          </a:p>
          <a:p>
            <a:pPr algn="l">
              <a:buFont typeface="Arial" panose="020B0604020202020204" pitchFamily="34" charset="0"/>
              <a:buChar char="•"/>
            </a:pPr>
            <a:r>
              <a:rPr lang="en-SG" sz="2000" b="1" i="0" dirty="0" err="1">
                <a:effectLst/>
                <a:latin typeface="Inter"/>
              </a:rPr>
              <a:t>SkinThickness</a:t>
            </a:r>
            <a:r>
              <a:rPr lang="en-SG" sz="2000" b="0" i="0" dirty="0">
                <a:effectLst/>
                <a:latin typeface="Inter"/>
              </a:rPr>
              <a:t>: Triceps skin fold thickness (mm)</a:t>
            </a:r>
          </a:p>
          <a:p>
            <a:pPr algn="l">
              <a:buFont typeface="Arial" panose="020B0604020202020204" pitchFamily="34" charset="0"/>
              <a:buChar char="•"/>
            </a:pPr>
            <a:r>
              <a:rPr lang="en-SG" sz="2000" b="1" i="0" dirty="0">
                <a:effectLst/>
                <a:latin typeface="Inter"/>
              </a:rPr>
              <a:t>Insulin</a:t>
            </a:r>
            <a:r>
              <a:rPr lang="en-SG" sz="2000" b="0" i="0" dirty="0">
                <a:effectLst/>
                <a:latin typeface="Inter"/>
              </a:rPr>
              <a:t>: 2-Hour serum insulin (mu U/ml)</a:t>
            </a:r>
          </a:p>
          <a:p>
            <a:pPr algn="l">
              <a:buFont typeface="Arial" panose="020B0604020202020204" pitchFamily="34" charset="0"/>
              <a:buChar char="•"/>
            </a:pPr>
            <a:r>
              <a:rPr lang="en-SG" sz="2000" b="1" i="0" dirty="0">
                <a:effectLst/>
                <a:latin typeface="Inter"/>
              </a:rPr>
              <a:t>BMI</a:t>
            </a:r>
            <a:r>
              <a:rPr lang="en-SG" sz="2000" b="0" i="0" dirty="0">
                <a:effectLst/>
                <a:latin typeface="Inter"/>
              </a:rPr>
              <a:t>: Body mass index (weight in kg/(height in m)^2)</a:t>
            </a:r>
          </a:p>
          <a:p>
            <a:pPr algn="l">
              <a:buFont typeface="Arial" panose="020B0604020202020204" pitchFamily="34" charset="0"/>
              <a:buChar char="•"/>
            </a:pPr>
            <a:r>
              <a:rPr lang="en-SG" sz="2000" b="1" i="0" dirty="0" err="1">
                <a:effectLst/>
                <a:latin typeface="Inter"/>
              </a:rPr>
              <a:t>DiabetesPedigreeFunction</a:t>
            </a:r>
            <a:r>
              <a:rPr lang="en-SG" sz="2000" b="0" i="0" dirty="0">
                <a:effectLst/>
                <a:latin typeface="Inter"/>
              </a:rPr>
              <a:t>: Diabetes pedigree function</a:t>
            </a:r>
          </a:p>
          <a:p>
            <a:pPr algn="l">
              <a:buFont typeface="Arial" panose="020B0604020202020204" pitchFamily="34" charset="0"/>
              <a:buChar char="•"/>
            </a:pPr>
            <a:r>
              <a:rPr lang="en-SG" sz="2000" b="1" i="0" dirty="0">
                <a:effectLst/>
                <a:latin typeface="Inter"/>
              </a:rPr>
              <a:t>Age</a:t>
            </a:r>
            <a:r>
              <a:rPr lang="en-SG" sz="2000" b="0" i="0" dirty="0">
                <a:effectLst/>
                <a:latin typeface="Inter"/>
              </a:rPr>
              <a:t>: Age (years)</a:t>
            </a:r>
          </a:p>
          <a:p>
            <a:pPr algn="l">
              <a:buFont typeface="Arial" panose="020B0604020202020204" pitchFamily="34" charset="0"/>
              <a:buChar char="•"/>
            </a:pPr>
            <a:r>
              <a:rPr lang="en-SG" sz="2000" b="1" i="0" dirty="0">
                <a:effectLst/>
                <a:latin typeface="Inter"/>
              </a:rPr>
              <a:t>Outcome</a:t>
            </a:r>
            <a:r>
              <a:rPr lang="en-SG" sz="2000" b="0" i="0" dirty="0">
                <a:effectLst/>
                <a:latin typeface="Inter"/>
              </a:rPr>
              <a:t>: Class variable (0 or 1)</a:t>
            </a:r>
          </a:p>
          <a:p>
            <a:pPr algn="l">
              <a:buFont typeface="Arial" panose="020B0604020202020204" pitchFamily="34" charset="0"/>
              <a:buChar char="•"/>
            </a:pPr>
            <a:r>
              <a:rPr lang="en-SG" sz="2000" b="1" i="0" dirty="0">
                <a:effectLst/>
                <a:latin typeface="Inter"/>
              </a:rPr>
              <a:t>Number of Observation Units: 768</a:t>
            </a:r>
          </a:p>
          <a:p>
            <a:pPr algn="l">
              <a:buFont typeface="Arial" panose="020B0604020202020204" pitchFamily="34" charset="0"/>
              <a:buChar char="•"/>
            </a:pPr>
            <a:r>
              <a:rPr lang="en-SG" sz="2000" b="1" i="0" dirty="0">
                <a:effectLst/>
                <a:latin typeface="Inter"/>
              </a:rPr>
              <a:t>Variable Number: 9</a:t>
            </a:r>
            <a:endParaRPr lang="en-SG" sz="2000" b="0" i="0" dirty="0">
              <a:effectLst/>
              <a:latin typeface="Inter"/>
            </a:endParaRPr>
          </a:p>
          <a:p>
            <a:endParaRPr lang="en-US" sz="2000" dirty="0"/>
          </a:p>
        </p:txBody>
      </p:sp>
      <p:pic>
        <p:nvPicPr>
          <p:cNvPr id="4" name="Picture 2" descr="National Institute of Diabetes and Digestive and Kidney Diseases (NIDDK)">
            <a:extLst>
              <a:ext uri="{FF2B5EF4-FFF2-40B4-BE49-F238E27FC236}">
                <a16:creationId xmlns:a16="http://schemas.microsoft.com/office/drawing/2014/main" id="{6A5DE7D2-8008-D3C6-D86F-DF81FBEE58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6213" y="365125"/>
            <a:ext cx="3222861" cy="72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11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413A3-69C7-C10A-EE00-25CA5639A69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6C26957B-B455-9807-F101-7B6F8369153E}"/>
              </a:ext>
            </a:extLst>
          </p:cNvPr>
          <p:cNvSpPr>
            <a:spLocks noGrp="1"/>
          </p:cNvSpPr>
          <p:nvPr>
            <p:ph idx="1"/>
          </p:nvPr>
        </p:nvSpPr>
        <p:spPr/>
        <p:txBody>
          <a:bodyPr/>
          <a:lstStyle/>
          <a:p>
            <a:r>
              <a:rPr lang="en-SG" b="0" i="0" dirty="0">
                <a:solidFill>
                  <a:srgbClr val="FF0000"/>
                </a:solidFill>
                <a:effectLst/>
                <a:latin typeface="Inter"/>
              </a:rPr>
              <a:t>Can you build a machine learning model to accurately predict whether or not the patients in the dataset have diabetes or not?</a:t>
            </a:r>
            <a:endParaRPr lang="en-US" dirty="0">
              <a:solidFill>
                <a:srgbClr val="FF0000"/>
              </a:solidFill>
            </a:endParaRPr>
          </a:p>
        </p:txBody>
      </p:sp>
      <p:pic>
        <p:nvPicPr>
          <p:cNvPr id="4" name="Picture 2" descr="National Institute of Diabetes and Digestive and Kidney Diseases (NIDDK)">
            <a:extLst>
              <a:ext uri="{FF2B5EF4-FFF2-40B4-BE49-F238E27FC236}">
                <a16:creationId xmlns:a16="http://schemas.microsoft.com/office/drawing/2014/main" id="{DD69F4E5-2788-AC0F-E483-DB95EC0A43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6213" y="365125"/>
            <a:ext cx="3222861" cy="72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879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9" name="Freeform: Shape 512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1" name="Rectangle 513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Freeform: Shape 513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37" name="Isosceles Triangle 513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ICAI CA 2020 Exams Begin Today: All The Best GIFs and Good Luck Messages  Trend Online For All Aspiring CA Students | 📖 LatestLY">
            <a:extLst>
              <a:ext uri="{FF2B5EF4-FFF2-40B4-BE49-F238E27FC236}">
                <a16:creationId xmlns:a16="http://schemas.microsoft.com/office/drawing/2014/main" id="{E3D6721E-7389-2881-0A3F-01A2A1D3A25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43942" y="643467"/>
            <a:ext cx="9904115"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139" name="Isosceles Triangle 513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958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250</Words>
  <Application>Microsoft Macintosh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Inter</vt:lpstr>
      <vt:lpstr>Arial</vt:lpstr>
      <vt:lpstr>Calibri</vt:lpstr>
      <vt:lpstr>Calibri Light</vt:lpstr>
      <vt:lpstr>Office Theme</vt:lpstr>
      <vt:lpstr>Pima Indians Diabetes Database</vt:lpstr>
      <vt:lpstr>Context </vt:lpstr>
      <vt:lpstr>Details about the dataset: </vt:lpstr>
      <vt:lpstr>Problem Statement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Pima Indians Diabetes Database</dc:title>
  <dc:creator>Maheshkumar PAIK</dc:creator>
  <cp:lastModifiedBy>Maheshkumar PAIK</cp:lastModifiedBy>
  <cp:revision>1</cp:revision>
  <dcterms:created xsi:type="dcterms:W3CDTF">2023-01-20T19:27:56Z</dcterms:created>
  <dcterms:modified xsi:type="dcterms:W3CDTF">2023-01-20T19:35:06Z</dcterms:modified>
</cp:coreProperties>
</file>