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26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6D76BC-5149-E9F0-9754-916480DE47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108" r="-1" b="-1"/>
          <a:stretch/>
        </p:blipFill>
        <p:spPr>
          <a:xfrm>
            <a:off x="4159624" y="10"/>
            <a:ext cx="803237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216010-CE79-B78C-3A3A-3F2BEAB90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723107"/>
            <a:ext cx="559995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8C108-566E-025E-F7A4-BD5998B42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200" y="3202782"/>
            <a:ext cx="559995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4856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BEDC46-233A-9C41-1B1E-5F5549CA4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A0FDB-090F-2CC6-39AB-98F478B69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67E8F-7CA4-5B78-A9FE-4394AFA2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029C-4C63-42D7-B47C-5D837C43DF8D}" type="datetimeFigureOut">
              <a:rPr lang="en-SG" smtClean="0"/>
              <a:t>14/5/2023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56EEC-CBE4-54E1-4C06-252DE3FE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98CDE-E6D1-5D9B-0F25-6057C412C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E4D8-6F71-4FE8-AA6E-681DC792D1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465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5AF6-6A98-8F95-D41A-F5EAAC61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DF090-0F89-F8CE-E9DF-360B918EF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ED2AF-F9AA-3834-BC65-968CAE681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029C-4C63-42D7-B47C-5D837C43DF8D}" type="datetimeFigureOut">
              <a:rPr lang="en-SG" smtClean="0"/>
              <a:t>14/5/2023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5D27F-7131-1DED-E747-6367D372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8CEC8-F3FB-8A59-2745-07905727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E4D8-6F71-4FE8-AA6E-681DC792D1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4329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A7496-CDCC-1162-9770-E1158C297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9F812-220E-AAF3-8A9A-CB8071994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2540A-70E8-ABD5-10CE-E1689F1A7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26C65-D936-9658-C4D5-8AB3D5BD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029C-4C63-42D7-B47C-5D837C43DF8D}" type="datetimeFigureOut">
              <a:rPr lang="en-SG" smtClean="0"/>
              <a:t>14/5/2023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69303-A2ED-1624-548A-0F24001A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88E18-C02A-63DE-0775-C8ADF56B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E4D8-6F71-4FE8-AA6E-681DC792D1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532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80C4-3013-D90D-5B7E-1EBC3BF31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64452-7DDF-523D-C391-114CDF771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67CBC-19A8-AB8A-1FD1-92DF6D128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7CC86-CAEA-C609-60A4-EB2A2C2FE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968005-1877-98BF-A3B9-E823F145C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14ED2-5827-8E6D-75BE-8A935D17A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029C-4C63-42D7-B47C-5D837C43DF8D}" type="datetimeFigureOut">
              <a:rPr lang="en-SG" smtClean="0"/>
              <a:t>14/5/2023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AF6184-3B0C-FE13-E7C4-78F7F001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615EE-5207-B95E-CC84-5C93DA05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E4D8-6F71-4FE8-AA6E-681DC792D1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345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7B7EC-D044-85C4-0D4C-743C1E3D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054F43-B80B-5104-DA89-FB1CC3F56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029C-4C63-42D7-B47C-5D837C43DF8D}" type="datetimeFigureOut">
              <a:rPr lang="en-SG" smtClean="0"/>
              <a:t>14/5/2023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B0FF9-7D9B-35DF-8D40-30A38F49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424A6-AB22-5A18-E999-95FB0FD5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E4D8-6F71-4FE8-AA6E-681DC792D1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756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1C58A-F5F4-9141-D44B-2EA9A2534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029C-4C63-42D7-B47C-5D837C43DF8D}" type="datetimeFigureOut">
              <a:rPr lang="en-SG" smtClean="0"/>
              <a:t>14/5/2023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58400-920C-5214-39AE-3FC9CC48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0B684-1D16-86A8-99C1-A274A52A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E4D8-6F71-4FE8-AA6E-681DC792D1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9469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6017-300C-AA3E-3FB3-7780E97C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F3071-6113-0BF1-1440-3BDF6769D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C5858-ED87-2035-C598-9697BE1B7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EA037-B985-35E7-98F7-8504D833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029C-4C63-42D7-B47C-5D837C43DF8D}" type="datetimeFigureOut">
              <a:rPr lang="en-SG" smtClean="0"/>
              <a:t>14/5/2023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A4AF7-8331-6325-99BA-0E030479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B926C-9D7F-AB1E-8304-4B7E0612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E4D8-6F71-4FE8-AA6E-681DC792D1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722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997-97C2-EBFC-C6A5-92205BE08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62C361-CDB7-0D41-8182-2A0A7795C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88D08-EF7E-E20B-F42C-A4ED0EC67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D62D5-88CB-6A15-163E-9A7F5214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029C-4C63-42D7-B47C-5D837C43DF8D}" type="datetimeFigureOut">
              <a:rPr lang="en-SG" smtClean="0"/>
              <a:t>14/5/2023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30211-36D1-5BDE-EEE9-DC8378BA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EDC0D-1FB1-2A10-921F-E15F2471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E4D8-6F71-4FE8-AA6E-681DC792D1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82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A89F-C595-BF82-9869-222B3C43C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AB7AC-A7EA-11D1-54A0-81782C4AA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C9D23-BC67-CEB5-6B59-CE712978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029C-4C63-42D7-B47C-5D837C43DF8D}" type="datetimeFigureOut">
              <a:rPr lang="en-SG" smtClean="0"/>
              <a:t>14/5/2023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C3C0C-2BB0-64B9-361B-2CEA7753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98580-DFFD-A361-328C-4E3657D5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E4D8-6F71-4FE8-AA6E-681DC792D1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821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CEA37E-ECD3-950B-9EA6-DA9E12C1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2745D-7178-A550-D73C-5EF2FE682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3296D-0DE5-E915-0AFD-74029F036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A029C-4C63-42D7-B47C-5D837C43DF8D}" type="datetimeFigureOut">
              <a:rPr lang="en-SG" smtClean="0"/>
              <a:t>14/5/2023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DD6DF-4CE5-0FBB-760A-8FC911CE8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672F2-3C8C-5EB2-9B83-E66423522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1E4D8-6F71-4FE8-AA6E-681DC792D1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510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85BE-A2AA-F6E2-FB0F-EA3AED57F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039DB-7C95-B9F6-D9B0-99F5304E3D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0944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david wang</dc:creator>
  <cp:lastModifiedBy>david wang</cp:lastModifiedBy>
  <cp:revision>3</cp:revision>
  <dcterms:created xsi:type="dcterms:W3CDTF">2023-05-14T15:05:01Z</dcterms:created>
  <dcterms:modified xsi:type="dcterms:W3CDTF">2023-05-14T15:28:24Z</dcterms:modified>
</cp:coreProperties>
</file>