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4"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037" autoAdjust="0"/>
  </p:normalViewPr>
  <p:slideViewPr>
    <p:cSldViewPr snapToGrid="0">
      <p:cViewPr varScale="1">
        <p:scale>
          <a:sx n="84" d="100"/>
          <a:sy n="84" d="100"/>
        </p:scale>
        <p:origin x="15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3B622-A0D2-4B3D-9028-04CC484C7DCC}" type="datetimeFigureOut">
              <a:rPr lang="en-US" smtClean="0"/>
              <a:t>9/17/2013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EDFCD-3AEB-4DF5-9377-35474596C484}" type="slidenum">
              <a:rPr lang="en-US" smtClean="0"/>
              <a:t>‹#›</a:t>
            </a:fld>
            <a:endParaRPr lang="en-US"/>
          </a:p>
        </p:txBody>
      </p:sp>
    </p:spTree>
    <p:extLst>
      <p:ext uri="{BB962C8B-B14F-4D97-AF65-F5344CB8AC3E}">
        <p14:creationId xmlns:p14="http://schemas.microsoft.com/office/powerpoint/2010/main" val="26836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preface that this</a:t>
            </a:r>
            <a:r>
              <a:rPr lang="en-US" baseline="0" dirty="0" smtClean="0"/>
              <a:t> talk is more the technical overview of a game rather then the physiological, social, or philosophical overview of a game</a:t>
            </a:r>
          </a:p>
          <a:p>
            <a:r>
              <a:rPr lang="en-US" baseline="0" dirty="0" smtClean="0"/>
              <a:t>Why? Because it’s too broad otherwise.</a:t>
            </a:r>
          </a:p>
          <a:p>
            <a:endParaRPr lang="en-US" baseline="0" dirty="0" smtClean="0"/>
          </a:p>
          <a:p>
            <a:r>
              <a:rPr lang="en-US" baseline="0" dirty="0" smtClean="0"/>
              <a:t>Ignoring technical components for a moment, a game is fun, challenging, and keeps someone's attention.</a:t>
            </a:r>
          </a:p>
          <a:p>
            <a:r>
              <a:rPr lang="en-US" baseline="0" dirty="0" smtClean="0"/>
              <a:t>If they find the game fun, but tedious, they might not come back</a:t>
            </a:r>
          </a:p>
          <a:p>
            <a:r>
              <a:rPr lang="en-US" dirty="0" smtClean="0"/>
              <a:t>If they find the game fun, but not challenging, they might not come back</a:t>
            </a:r>
          </a:p>
          <a:p>
            <a:r>
              <a:rPr lang="en-US" dirty="0" smtClean="0"/>
              <a:t>If they don’t find the game fun, they won’t come back…</a:t>
            </a:r>
          </a:p>
          <a:p>
            <a:endParaRPr lang="en-US" dirty="0" smtClean="0"/>
          </a:p>
          <a:p>
            <a:r>
              <a:rPr lang="en-US" dirty="0" smtClean="0"/>
              <a:t>But</a:t>
            </a:r>
            <a:r>
              <a:rPr lang="en-US" baseline="0" dirty="0" smtClean="0"/>
              <a:t> a game needs to keep a user’s attention. Otherwise you won’t have any “return”. It will be long forgotten under the stacks of physical games, the mass list of Steam games, or within a folder on the pages and pages of games on a phone</a:t>
            </a:r>
          </a:p>
          <a:p>
            <a:endParaRPr lang="en-US" dirty="0" smtClean="0"/>
          </a:p>
          <a:p>
            <a:r>
              <a:rPr lang="en-US" dirty="0" smtClean="0"/>
              <a:t>But as vague as those points are, it is an accurate overview of a game.</a:t>
            </a:r>
            <a:r>
              <a:rPr lang="en-US" baseline="0" dirty="0" smtClean="0"/>
              <a:t> If you don’t meet those points, you’ll have a user get through maybe one or two levels, if lucky. You definitely won’t if the game isn’t “fun”, as arbitrary as the meaning of fun is.</a:t>
            </a:r>
            <a:endParaRPr lang="en-US" dirty="0" smtClean="0"/>
          </a:p>
        </p:txBody>
      </p:sp>
      <p:sp>
        <p:nvSpPr>
          <p:cNvPr id="4" name="Slide Number Placeholder 3"/>
          <p:cNvSpPr>
            <a:spLocks noGrp="1"/>
          </p:cNvSpPr>
          <p:nvPr>
            <p:ph type="sldNum" sz="quarter" idx="10"/>
          </p:nvPr>
        </p:nvSpPr>
        <p:spPr/>
        <p:txBody>
          <a:bodyPr/>
          <a:lstStyle/>
          <a:p>
            <a:fld id="{661EDFCD-3AEB-4DF5-9377-35474596C484}" type="slidenum">
              <a:rPr lang="en-US" smtClean="0"/>
              <a:t>2</a:t>
            </a:fld>
            <a:endParaRPr lang="en-US"/>
          </a:p>
        </p:txBody>
      </p:sp>
    </p:spTree>
    <p:extLst>
      <p:ext uri="{BB962C8B-B14F-4D97-AF65-F5344CB8AC3E}">
        <p14:creationId xmlns:p14="http://schemas.microsoft.com/office/powerpoint/2010/main" val="360908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game provides some entertainment value… usually with some graphics, some 12 year old yelling profanities at you on the other</a:t>
            </a:r>
            <a:r>
              <a:rPr lang="en-US" baseline="0" dirty="0" smtClean="0"/>
              <a:t> side of the world. Or with some plastic and pewter figures on some cardboard.</a:t>
            </a:r>
          </a:p>
          <a:p>
            <a:endParaRPr lang="en-US" baseline="0" dirty="0" smtClean="0"/>
          </a:p>
          <a:p>
            <a:r>
              <a:rPr lang="en-US" baseline="0" dirty="0" smtClean="0"/>
              <a:t>But while everyone can name a game, if you ask them to name something about the game that isn’t a level, or gameplay, the most common response is something about graphics.</a:t>
            </a:r>
          </a:p>
          <a:p>
            <a:endParaRPr lang="en-US" baseline="0" dirty="0" smtClean="0"/>
          </a:p>
          <a:p>
            <a:r>
              <a:rPr lang="en-US" baseline="0" dirty="0" smtClean="0"/>
              <a:t>But what about the UI and input? A game that uses the Kinect, PlayStation Move, </a:t>
            </a:r>
            <a:r>
              <a:rPr lang="en-US" baseline="0" dirty="0" err="1" smtClean="0"/>
              <a:t>Wiimote</a:t>
            </a:r>
            <a:r>
              <a:rPr lang="en-US" baseline="0" dirty="0" smtClean="0"/>
              <a:t>, etc. they all require some specialized handling of input. But it also requires an appropriate UI.</a:t>
            </a:r>
          </a:p>
          <a:p>
            <a:endParaRPr lang="en-US" baseline="0" dirty="0" smtClean="0"/>
          </a:p>
          <a:p>
            <a:r>
              <a:rPr lang="en-US" baseline="0" dirty="0" smtClean="0"/>
              <a:t>Sound is the forgotten hero of a game… or at least it was a few years ago. Now, game </a:t>
            </a:r>
            <a:r>
              <a:rPr lang="en-US" baseline="0" dirty="0" err="1" smtClean="0"/>
              <a:t>devs</a:t>
            </a:r>
            <a:r>
              <a:rPr lang="en-US" baseline="0" dirty="0" smtClean="0"/>
              <a:t> know it’s important, but game players don’t… until you play something like </a:t>
            </a:r>
            <a:r>
              <a:rPr lang="en-US" baseline="0" dirty="0" err="1" smtClean="0"/>
              <a:t>Minecraft</a:t>
            </a:r>
            <a:r>
              <a:rPr lang="en-US" baseline="0" dirty="0" smtClean="0"/>
              <a:t> and the entire game is silent except for some ambient music, and you here ‘</a:t>
            </a:r>
            <a:r>
              <a:rPr lang="en-US" baseline="0" dirty="0" err="1" smtClean="0"/>
              <a:t>Hsss</a:t>
            </a:r>
            <a:r>
              <a:rPr lang="en-US" baseline="0" dirty="0" smtClean="0"/>
              <a:t>’. Well, so much for sound not being important… and your experience points you gained.</a:t>
            </a:r>
          </a:p>
          <a:p>
            <a:endParaRPr lang="en-US" baseline="0" dirty="0" smtClean="0"/>
          </a:p>
          <a:p>
            <a:r>
              <a:rPr lang="en-US" baseline="0" dirty="0" smtClean="0"/>
              <a:t>Then there is the content. Just changing how content is loaded can take a requirement for a load screen and make it continuously playable. You may not know it, or possibly remember it, but the original Halo was amazing for being able to run through a level, then the game pauses for a second, then continues playing. You just loaded a whole new section of the game. For one of my games, I did the math on how much space he biggest game would take up, and it came to ~300GB. A similar game does it in ~400KB. The difference? I’m storing </a:t>
            </a:r>
            <a:r>
              <a:rPr lang="en-US" baseline="0" dirty="0" err="1" smtClean="0"/>
              <a:t>ints</a:t>
            </a:r>
            <a:r>
              <a:rPr lang="en-US" baseline="0" dirty="0" smtClean="0"/>
              <a:t> and bytes, it’s storing bits.</a:t>
            </a:r>
          </a:p>
          <a:p>
            <a:endParaRPr lang="en-US" baseline="0" dirty="0" smtClean="0"/>
          </a:p>
          <a:p>
            <a:r>
              <a:rPr lang="en-US" baseline="0" dirty="0" smtClean="0"/>
              <a:t>I’ll get to engines in a second.</a:t>
            </a:r>
          </a:p>
          <a:p>
            <a:endParaRPr lang="en-US" baseline="0" dirty="0" smtClean="0"/>
          </a:p>
          <a:p>
            <a:r>
              <a:rPr lang="en-US" baseline="0" dirty="0" smtClean="0"/>
              <a:t>Also, everything is optional. There are people who still like to play text adventure games. “You are in a dungeon, there’s a chest and a door. What do you do?” There’s no graphics, sound, UI, and input is a keyboard. But that content must be spot on. You don’t need everything, but you need at least something.</a:t>
            </a:r>
          </a:p>
        </p:txBody>
      </p:sp>
      <p:sp>
        <p:nvSpPr>
          <p:cNvPr id="4" name="Slide Number Placeholder 3"/>
          <p:cNvSpPr>
            <a:spLocks noGrp="1"/>
          </p:cNvSpPr>
          <p:nvPr>
            <p:ph type="sldNum" sz="quarter" idx="10"/>
          </p:nvPr>
        </p:nvSpPr>
        <p:spPr/>
        <p:txBody>
          <a:bodyPr/>
          <a:lstStyle/>
          <a:p>
            <a:fld id="{661EDFCD-3AEB-4DF5-9377-35474596C484}" type="slidenum">
              <a:rPr lang="en-US" smtClean="0"/>
              <a:t>3</a:t>
            </a:fld>
            <a:endParaRPr lang="en-US"/>
          </a:p>
        </p:txBody>
      </p:sp>
    </p:spTree>
    <p:extLst>
      <p:ext uri="{BB962C8B-B14F-4D97-AF65-F5344CB8AC3E}">
        <p14:creationId xmlns:p14="http://schemas.microsoft.com/office/powerpoint/2010/main" val="58401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core, you have an API. Usually a system API that lets you start an app. Then there is input, often done through the OS. Sound can be something proprietary, </a:t>
            </a:r>
            <a:r>
              <a:rPr lang="en-US" baseline="0" dirty="0" err="1" smtClean="0"/>
              <a:t>OpenAL</a:t>
            </a:r>
            <a:r>
              <a:rPr lang="en-US" baseline="0" dirty="0" smtClean="0"/>
              <a:t>, </a:t>
            </a:r>
            <a:r>
              <a:rPr lang="en-US" baseline="0" dirty="0" err="1" smtClean="0"/>
              <a:t>OpenSL</a:t>
            </a:r>
            <a:r>
              <a:rPr lang="en-US" baseline="0" dirty="0" smtClean="0"/>
              <a:t>, OS API (again), etc. Graphics is often OpenGL or DirectX, but it’s possible to make a game purely with videos (as the original Dragon’s Lair). You can go directly to making a game off these low-level APIs, but you’re probably going to be writing something to wrap them so you don’t have to rewrite the same code over and over.</a:t>
            </a:r>
          </a:p>
          <a:p>
            <a:endParaRPr lang="en-US" baseline="0" dirty="0" smtClean="0"/>
          </a:p>
          <a:p>
            <a:r>
              <a:rPr lang="en-US" baseline="0" dirty="0" smtClean="0"/>
              <a:t>Luckily, these “frameworks” are quite common. XNA, Flash, </a:t>
            </a:r>
            <a:r>
              <a:rPr lang="en-US" baseline="0" dirty="0" err="1" smtClean="0"/>
              <a:t>GamePlay</a:t>
            </a:r>
            <a:r>
              <a:rPr lang="en-US" baseline="0" dirty="0" smtClean="0"/>
              <a:t>, Unity, etc. The most basic frameworks allow you to abstract common operations (draw text, draw image, get screen size, etc.). Advanced frameworks let you do everything via the framework (I/O, sound, graphics, UI, etc.) and then compile and/or run on more then one system.</a:t>
            </a:r>
          </a:p>
          <a:p>
            <a:endParaRPr lang="en-US" baseline="0" dirty="0" smtClean="0"/>
          </a:p>
          <a:p>
            <a:r>
              <a:rPr lang="en-US" baseline="0" dirty="0" smtClean="0"/>
              <a:t>An engine is sometimes used interchangeably with framework, but they do have differences. While a framework is often an API around various system functions, and can often add content handling. An engine takes that framework and adds some to a lot of high-level functionality and tooling. XNA is not a game engine. The Unreal engine is a game engine. XNA handles nearly everything (graphics, sound, input, etc.), but requires managing of resources, level management, AI, etc. the Unreal engine does all of that, and handles content, resources, AI, scripting, level management, UI interaction, adds build scripts, level design tools, AI and UI builders, scripting systems, extensible API components, and packages everything in one wrapper so you can quite literally install one version of Unreal on a system and just give it any Unreal-based game and it will work on that system.</a:t>
            </a:r>
          </a:p>
          <a:p>
            <a:endParaRPr lang="en-US" baseline="0" dirty="0" smtClean="0"/>
          </a:p>
          <a:p>
            <a:r>
              <a:rPr lang="en-US" baseline="0" dirty="0" smtClean="0"/>
              <a:t>The game is, well, the game. The actual content, level design, sound, etc. that runs on the engine, framework, or API.</a:t>
            </a:r>
            <a:endParaRPr lang="en-US" dirty="0"/>
          </a:p>
        </p:txBody>
      </p:sp>
      <p:sp>
        <p:nvSpPr>
          <p:cNvPr id="4" name="Slide Number Placeholder 3"/>
          <p:cNvSpPr>
            <a:spLocks noGrp="1"/>
          </p:cNvSpPr>
          <p:nvPr>
            <p:ph type="sldNum" sz="quarter" idx="10"/>
          </p:nvPr>
        </p:nvSpPr>
        <p:spPr/>
        <p:txBody>
          <a:bodyPr/>
          <a:lstStyle/>
          <a:p>
            <a:fld id="{661EDFCD-3AEB-4DF5-9377-35474596C484}" type="slidenum">
              <a:rPr lang="en-US" smtClean="0"/>
              <a:t>4</a:t>
            </a:fld>
            <a:endParaRPr lang="en-US"/>
          </a:p>
        </p:txBody>
      </p:sp>
    </p:spTree>
    <p:extLst>
      <p:ext uri="{BB962C8B-B14F-4D97-AF65-F5344CB8AC3E}">
        <p14:creationId xmlns:p14="http://schemas.microsoft.com/office/powerpoint/2010/main" val="378152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Ooops</a:t>
            </a:r>
            <a:endParaRPr lang="en-US" dirty="0" smtClean="0"/>
          </a:p>
          <a:p>
            <a:endParaRPr lang="en-US" dirty="0" smtClean="0"/>
          </a:p>
          <a:p>
            <a:r>
              <a:rPr lang="en-US" baseline="0" dirty="0" smtClean="0"/>
              <a:t>Assuming you’ve never made games, here’s a few tips:</a:t>
            </a:r>
          </a:p>
          <a:p>
            <a:pPr marL="171450" indent="-171450">
              <a:buFont typeface="Arial" panose="020B0604020202020204" pitchFamily="34" charset="0"/>
              <a:buChar char="•"/>
            </a:pPr>
            <a:r>
              <a:rPr lang="en-US" baseline="0" dirty="0" smtClean="0"/>
              <a:t>don’t do everything</a:t>
            </a:r>
          </a:p>
          <a:p>
            <a:pPr marL="171450" indent="-171450">
              <a:buFont typeface="Arial" panose="020B0604020202020204" pitchFamily="34" charset="0"/>
              <a:buChar char="•"/>
            </a:pPr>
            <a:r>
              <a:rPr lang="en-US" baseline="0" dirty="0" smtClean="0"/>
              <a:t>Start basic, take input first and make something move on screen. Fancy stuff like UI, sound FX, particles, physics, etc. will probably just aggravate you at first</a:t>
            </a:r>
          </a:p>
          <a:p>
            <a:pPr marL="171450" indent="-171450">
              <a:buFont typeface="Arial" panose="020B0604020202020204" pitchFamily="34" charset="0"/>
              <a:buChar char="•"/>
            </a:pPr>
            <a:r>
              <a:rPr lang="en-US" baseline="0" dirty="0" smtClean="0"/>
              <a:t>I wanted to talk about tech, because everyone seems to have an idea for a game, but doesn’t know how to do it. By doing a lite overview of the tech, hopefully you can break your game down into where parts of your game fit in</a:t>
            </a:r>
          </a:p>
          <a:p>
            <a:pPr marL="171450" indent="-171450">
              <a:buFont typeface="Arial" panose="020B0604020202020204" pitchFamily="34" charset="0"/>
              <a:buChar char="•"/>
            </a:pPr>
            <a:r>
              <a:rPr lang="en-US" baseline="0" dirty="0" smtClean="0"/>
              <a:t>Document. Not everything, you’re not a system engineer, you’re a software engineer, developer, etc. But you need to have something that you can look back on and say “what is my game and how does it work?”</a:t>
            </a:r>
          </a:p>
          <a:p>
            <a:pPr marL="171450" indent="-171450">
              <a:buFont typeface="Arial" panose="020B0604020202020204" pitchFamily="34" charset="0"/>
              <a:buChar char="•"/>
            </a:pPr>
            <a:r>
              <a:rPr lang="en-US" baseline="0" dirty="0" smtClean="0"/>
              <a:t>Don’t reinvent the wheel. I mentioned frameworks and engines because they take care of everything for you… for the most part. Do you want to say “draw cube” or “set vertex 1, set vertex color 1, set vertex 2, …, start render, draw triangle mesh, end drawing, swap buffers, flush screen, reset state, pop model info, release vertices”? Use an existing framework, then once you get something working, if you want to do something that framework or engine doesn’t support, you can probably write an extension or </a:t>
            </a:r>
            <a:r>
              <a:rPr lang="en-US" baseline="0" dirty="0" err="1" smtClean="0"/>
              <a:t>addon</a:t>
            </a:r>
            <a:r>
              <a:rPr lang="en-US" baseline="0" dirty="0" smtClean="0"/>
              <a:t> for it. Over time, maybe you’ll have your own framework or engine.</a:t>
            </a:r>
          </a:p>
          <a:p>
            <a:pPr marL="171450" indent="-171450">
              <a:buFont typeface="Arial" panose="020B0604020202020204" pitchFamily="34" charset="0"/>
              <a:buChar char="•"/>
            </a:pPr>
            <a:r>
              <a:rPr lang="en-US" baseline="0" dirty="0" smtClean="0"/>
              <a:t>Ask for help. No one’s perfect. The closest I have to an idol is John </a:t>
            </a:r>
            <a:r>
              <a:rPr lang="en-US" baseline="0" dirty="0" err="1" smtClean="0"/>
              <a:t>Carmack</a:t>
            </a:r>
            <a:r>
              <a:rPr lang="en-US" baseline="0" dirty="0" smtClean="0"/>
              <a:t>, and even he asks for advice and opinions about data structures and algorithms, and he’s looked upon as a god by many game developers. Epic, Valve, Bethesda, Blizzard, Infinity Ward, etc. have many founders and head game developers who said they got their start playing Doom and </a:t>
            </a:r>
            <a:r>
              <a:rPr lang="en-US" baseline="0" dirty="0" err="1" smtClean="0"/>
              <a:t>Wolfenstein</a:t>
            </a:r>
            <a:r>
              <a:rPr lang="en-US" baseline="0" dirty="0" smtClean="0"/>
              <a:t>, which </a:t>
            </a:r>
            <a:r>
              <a:rPr lang="en-US" baseline="0" dirty="0" err="1" smtClean="0"/>
              <a:t>Carmack</a:t>
            </a:r>
            <a:r>
              <a:rPr lang="en-US" baseline="0" dirty="0" smtClean="0"/>
              <a:t> was the sole or main developer for the engines and frameworks. For someone of his status to ask for help really says a lot.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Lets say you have made a game, congrats! But what didn’t work? Kenny and others can tell you I wrote a fairly sizable chunk of the game framework for the club a few years ago… and I infuriated Kenny because he had to manually create a level, in XML, by hand. One game that was worked on by Ryan and others almost used the framework. But the head </a:t>
            </a:r>
            <a:r>
              <a:rPr lang="en-US" baseline="0" dirty="0" err="1" smtClean="0"/>
              <a:t>dev</a:t>
            </a:r>
            <a:r>
              <a:rPr lang="en-US" baseline="0" dirty="0" smtClean="0"/>
              <a:t> wanted me to write an editor, which I never got to. So he wrote his own editor and framework… which 75+ % of the code was written by me. This code can be found in https://github.com/sgdc/sgdc-old/tree/master/Projects/SGDe.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following year, I rewrote it but had no plans to release it until I wrote an editor… only to have Microsoft discontinue XNA, which my framework was built upon. Nothing is forever, nothing is perfect. Another experience of mine: spending 4+ months on a game, only to realize I had a fancy UI and no game. By then, the API had been updated, frameworks that I had been keeping an eye on had been vastly improved, I took a different approach to the design of the game, etc.</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So I did what many developers, especially students, never want to be told…</a:t>
            </a:r>
          </a:p>
        </p:txBody>
      </p:sp>
      <p:sp>
        <p:nvSpPr>
          <p:cNvPr id="4" name="Slide Number Placeholder 3"/>
          <p:cNvSpPr>
            <a:spLocks noGrp="1"/>
          </p:cNvSpPr>
          <p:nvPr>
            <p:ph type="sldNum" sz="quarter" idx="10"/>
          </p:nvPr>
        </p:nvSpPr>
        <p:spPr/>
        <p:txBody>
          <a:bodyPr/>
          <a:lstStyle/>
          <a:p>
            <a:fld id="{661EDFCD-3AEB-4DF5-9377-35474596C484}" type="slidenum">
              <a:rPr lang="en-US" smtClean="0"/>
              <a:t>5</a:t>
            </a:fld>
            <a:endParaRPr lang="en-US"/>
          </a:p>
        </p:txBody>
      </p:sp>
    </p:spTree>
    <p:extLst>
      <p:ext uri="{BB962C8B-B14F-4D97-AF65-F5344CB8AC3E}">
        <p14:creationId xmlns:p14="http://schemas.microsoft.com/office/powerpoint/2010/main" val="184660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valuable tip I was ever told… and it was told to me by my own mother :P (she was a developer from the 70s and 80s and continues to do light development to this day)</a:t>
            </a:r>
          </a:p>
          <a:p>
            <a:endParaRPr lang="en-US" baseline="0" dirty="0" smtClean="0"/>
          </a:p>
          <a:p>
            <a:r>
              <a:rPr lang="en-US" baseline="0" dirty="0" smtClean="0"/>
              <a:t>Best thing with version control is you can delete all your code and start anew, without ever loosing anything. (Which is what I did, I deleted my code and restarted in a new branch of my project)</a:t>
            </a:r>
          </a:p>
          <a:p>
            <a:endParaRPr lang="en-US" baseline="0" dirty="0" smtClean="0"/>
          </a:p>
          <a:p>
            <a:r>
              <a:rPr lang="en-US" baseline="0" dirty="0" smtClean="0"/>
              <a:t>Also, test. Test. Test. Test. And… what was it? Ah yes, test. You will probably have to delete code that didn’t work and it improves the quality of the game.</a:t>
            </a:r>
          </a:p>
        </p:txBody>
      </p:sp>
      <p:sp>
        <p:nvSpPr>
          <p:cNvPr id="4" name="Slide Number Placeholder 3"/>
          <p:cNvSpPr>
            <a:spLocks noGrp="1"/>
          </p:cNvSpPr>
          <p:nvPr>
            <p:ph type="sldNum" sz="quarter" idx="10"/>
          </p:nvPr>
        </p:nvSpPr>
        <p:spPr/>
        <p:txBody>
          <a:bodyPr/>
          <a:lstStyle/>
          <a:p>
            <a:fld id="{661EDFCD-3AEB-4DF5-9377-35474596C484}" type="slidenum">
              <a:rPr lang="en-US" smtClean="0"/>
              <a:t>6</a:t>
            </a:fld>
            <a:endParaRPr lang="en-US"/>
          </a:p>
        </p:txBody>
      </p:sp>
    </p:spTree>
    <p:extLst>
      <p:ext uri="{BB962C8B-B14F-4D97-AF65-F5344CB8AC3E}">
        <p14:creationId xmlns:p14="http://schemas.microsoft.com/office/powerpoint/2010/main" val="168010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maybe</a:t>
            </a:r>
            <a:r>
              <a:rPr lang="en-US" baseline="0" dirty="0" smtClean="0"/>
              <a:t> Frank for proving to be successful.</a:t>
            </a:r>
          </a:p>
          <a:p>
            <a:endParaRPr lang="en-US" baseline="0" dirty="0" smtClean="0"/>
          </a:p>
          <a:p>
            <a:r>
              <a:rPr lang="en-US" baseline="0" dirty="0" smtClean="0"/>
              <a:t>That’s because, they wanted to do this board-game night… thing. When we first joined the club, the prior president had a now infamous $15 dollar pen budgeted for purchase. One pen. He also had dice, paper, pens, etc. and we said “this is the game development club, not the board game club”</a:t>
            </a:r>
          </a:p>
          <a:p>
            <a:endParaRPr lang="en-US" baseline="0" dirty="0" smtClean="0"/>
          </a:p>
          <a:p>
            <a:r>
              <a:rPr lang="en-US" baseline="0" dirty="0" smtClean="0"/>
              <a:t>A few years later, we did a board game night, but for a different reason. Board games let you skip the technicalities of game development, and work on the game development concept.</a:t>
            </a:r>
          </a:p>
          <a:p>
            <a:endParaRPr lang="en-US" baseline="0" dirty="0" smtClean="0"/>
          </a:p>
          <a:p>
            <a:r>
              <a:rPr lang="en-US" baseline="0" dirty="0" smtClean="0"/>
              <a:t>So we got notecards, dice, “prototyping” tools and figures, and yes, pens. When you go to make a board game, you first need to think about a concept. Then a set of rules. Later, exceptions to the rules. A board. How each participant plays the game. Etc.</a:t>
            </a:r>
          </a:p>
          <a:p>
            <a:endParaRPr lang="en-US" baseline="0" dirty="0" smtClean="0"/>
          </a:p>
          <a:p>
            <a:r>
              <a:rPr lang="en-US" baseline="0" dirty="0" smtClean="0"/>
              <a:t>Turn those rules into classes, the concept into the “update” function. The board into a “draw” function. And for advanced functionality, add networking. You now have a multiplayer game that players must follow a set of rules in order to play.</a:t>
            </a:r>
          </a:p>
          <a:p>
            <a:endParaRPr lang="en-US" baseline="0" dirty="0" smtClean="0"/>
          </a:p>
          <a:p>
            <a:r>
              <a:rPr lang="en-US" baseline="0" dirty="0" smtClean="0"/>
              <a:t>This is why we have board game night, which will be taking place next week. So in the end, I blame Kenny.</a:t>
            </a:r>
          </a:p>
        </p:txBody>
      </p:sp>
      <p:sp>
        <p:nvSpPr>
          <p:cNvPr id="4" name="Slide Number Placeholder 3"/>
          <p:cNvSpPr>
            <a:spLocks noGrp="1"/>
          </p:cNvSpPr>
          <p:nvPr>
            <p:ph type="sldNum" sz="quarter" idx="10"/>
          </p:nvPr>
        </p:nvSpPr>
        <p:spPr/>
        <p:txBody>
          <a:bodyPr/>
          <a:lstStyle/>
          <a:p>
            <a:fld id="{661EDFCD-3AEB-4DF5-9377-35474596C484}" type="slidenum">
              <a:rPr lang="en-US" smtClean="0"/>
              <a:t>7</a:t>
            </a:fld>
            <a:endParaRPr lang="en-US"/>
          </a:p>
        </p:txBody>
      </p:sp>
    </p:spTree>
    <p:extLst>
      <p:ext uri="{BB962C8B-B14F-4D97-AF65-F5344CB8AC3E}">
        <p14:creationId xmlns:p14="http://schemas.microsoft.com/office/powerpoint/2010/main" val="393206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EDFCD-3AEB-4DF5-9377-35474596C484}" type="slidenum">
              <a:rPr lang="en-US" smtClean="0"/>
              <a:t>8</a:t>
            </a:fld>
            <a:endParaRPr lang="en-US"/>
          </a:p>
        </p:txBody>
      </p:sp>
    </p:spTree>
    <p:extLst>
      <p:ext uri="{BB962C8B-B14F-4D97-AF65-F5344CB8AC3E}">
        <p14:creationId xmlns:p14="http://schemas.microsoft.com/office/powerpoint/2010/main" val="332737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661EDFCD-3AEB-4DF5-9377-35474596C484}" type="slidenum">
              <a:rPr lang="en-US" smtClean="0"/>
              <a:t>9</a:t>
            </a:fld>
            <a:endParaRPr lang="en-US"/>
          </a:p>
        </p:txBody>
      </p:sp>
    </p:spTree>
    <p:extLst>
      <p:ext uri="{BB962C8B-B14F-4D97-AF65-F5344CB8AC3E}">
        <p14:creationId xmlns:p14="http://schemas.microsoft.com/office/powerpoint/2010/main" val="112068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16652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6F3609-99AD-4C96-9B3A-D2431B7C0791}"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3155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14827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84672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35091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69172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932912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3804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172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0838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6F3609-99AD-4C96-9B3A-D2431B7C0791}"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74755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6F3609-99AD-4C96-9B3A-D2431B7C0791}"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06248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6F3609-99AD-4C96-9B3A-D2431B7C0791}" type="datetimeFigureOut">
              <a:rPr lang="en-US" smtClean="0"/>
              <a:t>9/17/2013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183707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6F3609-99AD-4C96-9B3A-D2431B7C0791}" type="datetimeFigureOut">
              <a:rPr lang="en-US" smtClean="0"/>
              <a:t>9/17/2013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333576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F3609-99AD-4C96-9B3A-D2431B7C0791}" type="datetimeFigureOut">
              <a:rPr lang="en-US" smtClean="0"/>
              <a:t>9/17/2013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1973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6F3609-99AD-4C96-9B3A-D2431B7C0791}"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96149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6F3609-99AD-4C96-9B3A-D2431B7C0791}"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50D9C-A357-4450-8B4E-85B85C229BE5}" type="slidenum">
              <a:rPr lang="en-US" smtClean="0"/>
              <a:t>‹#›</a:t>
            </a:fld>
            <a:endParaRPr lang="en-US"/>
          </a:p>
        </p:txBody>
      </p:sp>
    </p:spTree>
    <p:extLst>
      <p:ext uri="{BB962C8B-B14F-4D97-AF65-F5344CB8AC3E}">
        <p14:creationId xmlns:p14="http://schemas.microsoft.com/office/powerpoint/2010/main" val="230854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6F3609-99AD-4C96-9B3A-D2431B7C0791}" type="datetimeFigureOut">
              <a:rPr lang="en-US" smtClean="0"/>
              <a:t>9/17/2013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750D9C-A357-4450-8B4E-85B85C229BE5}" type="slidenum">
              <a:rPr lang="en-US" smtClean="0"/>
              <a:t>‹#›</a:t>
            </a:fld>
            <a:endParaRPr lang="en-US"/>
          </a:p>
        </p:txBody>
      </p:sp>
    </p:spTree>
    <p:extLst>
      <p:ext uri="{BB962C8B-B14F-4D97-AF65-F5344CB8AC3E}">
        <p14:creationId xmlns:p14="http://schemas.microsoft.com/office/powerpoint/2010/main" val="698691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what is it?</a:t>
            </a:r>
            <a:endParaRPr lang="en-US" dirty="0"/>
          </a:p>
        </p:txBody>
      </p:sp>
      <p:sp>
        <p:nvSpPr>
          <p:cNvPr id="3" name="Subtitle 2"/>
          <p:cNvSpPr>
            <a:spLocks noGrp="1"/>
          </p:cNvSpPr>
          <p:nvPr>
            <p:ph type="subTitle" idx="1"/>
          </p:nvPr>
        </p:nvSpPr>
        <p:spPr/>
        <p:txBody>
          <a:bodyPr/>
          <a:lstStyle/>
          <a:p>
            <a:r>
              <a:rPr lang="en-US" dirty="0" smtClean="0"/>
              <a:t>By Vincent </a:t>
            </a:r>
            <a:r>
              <a:rPr lang="en-US" dirty="0" smtClean="0"/>
              <a:t>Simonetti</a:t>
            </a:r>
          </a:p>
          <a:p>
            <a:r>
              <a:rPr lang="en-US" smtClean="0"/>
              <a:t>9/17/2013</a:t>
            </a:r>
            <a:endParaRPr lang="en-US" dirty="0"/>
          </a:p>
        </p:txBody>
      </p:sp>
    </p:spTree>
    <p:extLst>
      <p:ext uri="{BB962C8B-B14F-4D97-AF65-F5344CB8AC3E}">
        <p14:creationId xmlns:p14="http://schemas.microsoft.com/office/powerpoint/2010/main" val="226966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Game?</a:t>
            </a:r>
            <a:endParaRPr lang="en-US" dirty="0"/>
          </a:p>
        </p:txBody>
      </p:sp>
      <p:sp>
        <p:nvSpPr>
          <p:cNvPr id="3" name="Content Placeholder 2"/>
          <p:cNvSpPr>
            <a:spLocks noGrp="1"/>
          </p:cNvSpPr>
          <p:nvPr>
            <p:ph idx="1"/>
          </p:nvPr>
        </p:nvSpPr>
        <p:spPr/>
        <p:txBody>
          <a:bodyPr>
            <a:normAutofit fontScale="92500"/>
          </a:bodyPr>
          <a:lstStyle/>
          <a:p>
            <a:r>
              <a:rPr lang="en-US" dirty="0" smtClean="0"/>
              <a:t>Game is fun</a:t>
            </a:r>
          </a:p>
          <a:p>
            <a:r>
              <a:rPr lang="en-US" dirty="0" smtClean="0"/>
              <a:t>Game is challenging</a:t>
            </a:r>
          </a:p>
          <a:p>
            <a:r>
              <a:rPr lang="en-US" dirty="0" smtClean="0"/>
              <a:t>Game keeps attention</a:t>
            </a:r>
          </a:p>
          <a:p>
            <a:r>
              <a:rPr lang="en-US" dirty="0" smtClean="0"/>
              <a:t>Game makes me want to punch a wall… or wait, I covered that already</a:t>
            </a:r>
          </a:p>
          <a:p>
            <a:r>
              <a:rPr lang="en-US" dirty="0" smtClean="0"/>
              <a:t>Game is something not philosophy… or it is philosophy, and becomes technical</a:t>
            </a:r>
          </a:p>
          <a:p>
            <a:r>
              <a:rPr lang="en-US" dirty="0" smtClean="0"/>
              <a:t>Technically</a:t>
            </a:r>
            <a:endParaRPr lang="en-US" dirty="0"/>
          </a:p>
        </p:txBody>
      </p:sp>
    </p:spTree>
    <p:extLst>
      <p:ext uri="{BB962C8B-B14F-4D97-AF65-F5344CB8AC3E}">
        <p14:creationId xmlns:p14="http://schemas.microsoft.com/office/powerpoint/2010/main" val="22782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 A Technical Overview</a:t>
            </a:r>
            <a:endParaRPr lang="en-US" dirty="0"/>
          </a:p>
        </p:txBody>
      </p:sp>
      <p:sp>
        <p:nvSpPr>
          <p:cNvPr id="3" name="Content Placeholder 2"/>
          <p:cNvSpPr>
            <a:spLocks noGrp="1"/>
          </p:cNvSpPr>
          <p:nvPr>
            <p:ph idx="1"/>
          </p:nvPr>
        </p:nvSpPr>
        <p:spPr/>
        <p:txBody>
          <a:bodyPr/>
          <a:lstStyle/>
          <a:p>
            <a:r>
              <a:rPr lang="en-US" dirty="0" smtClean="0"/>
              <a:t>A game is something that provides entertainment value</a:t>
            </a:r>
          </a:p>
          <a:p>
            <a:r>
              <a:rPr lang="en-US" dirty="0" smtClean="0"/>
              <a:t>More then just graphics: UI, sound, content, engine, input,… other?</a:t>
            </a:r>
          </a:p>
          <a:p>
            <a:r>
              <a:rPr lang="en-US" dirty="0" smtClean="0"/>
              <a:t>Everything is optional</a:t>
            </a:r>
          </a:p>
        </p:txBody>
      </p:sp>
    </p:spTree>
    <p:extLst>
      <p:ext uri="{BB962C8B-B14F-4D97-AF65-F5344CB8AC3E}">
        <p14:creationId xmlns:p14="http://schemas.microsoft.com/office/powerpoint/2010/main" val="112295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Components</a:t>
            </a:r>
            <a:endParaRPr lang="en-US" dirty="0"/>
          </a:p>
        </p:txBody>
      </p:sp>
      <p:sp>
        <p:nvSpPr>
          <p:cNvPr id="3" name="Content Placeholder 2"/>
          <p:cNvSpPr>
            <a:spLocks noGrp="1"/>
          </p:cNvSpPr>
          <p:nvPr>
            <p:ph idx="1"/>
          </p:nvPr>
        </p:nvSpPr>
        <p:spPr/>
        <p:txBody>
          <a:bodyPr/>
          <a:lstStyle/>
          <a:p>
            <a:r>
              <a:rPr lang="en-US" dirty="0" smtClean="0"/>
              <a:t>API</a:t>
            </a:r>
          </a:p>
          <a:p>
            <a:r>
              <a:rPr lang="en-US" dirty="0" smtClean="0"/>
              <a:t>Framework</a:t>
            </a:r>
          </a:p>
          <a:p>
            <a:r>
              <a:rPr lang="en-US" dirty="0" smtClean="0"/>
              <a:t>Engine</a:t>
            </a:r>
          </a:p>
          <a:p>
            <a:r>
              <a:rPr lang="en-US" dirty="0" smtClean="0"/>
              <a:t>Game</a:t>
            </a:r>
            <a:endParaRPr lang="en-US" dirty="0"/>
          </a:p>
        </p:txBody>
      </p:sp>
    </p:spTree>
    <p:extLst>
      <p:ext uri="{BB962C8B-B14F-4D97-AF65-F5344CB8AC3E}">
        <p14:creationId xmlns:p14="http://schemas.microsoft.com/office/powerpoint/2010/main" val="120780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haven’t told me anything…</a:t>
            </a:r>
            <a:endParaRPr lang="en-US" dirty="0"/>
          </a:p>
        </p:txBody>
      </p:sp>
      <p:sp>
        <p:nvSpPr>
          <p:cNvPr id="3" name="Content Placeholder 2"/>
          <p:cNvSpPr>
            <a:spLocks noGrp="1"/>
          </p:cNvSpPr>
          <p:nvPr>
            <p:ph idx="1"/>
          </p:nvPr>
        </p:nvSpPr>
        <p:spPr/>
        <p:txBody>
          <a:bodyPr/>
          <a:lstStyle/>
          <a:p>
            <a:r>
              <a:rPr lang="en-US" dirty="0" smtClean="0"/>
              <a:t>Maybe I haven’t, I don’t know you’re experience level</a:t>
            </a:r>
          </a:p>
          <a:p>
            <a:r>
              <a:rPr lang="en-US" dirty="0" smtClean="0"/>
              <a:t>If you’ve made games before, you </a:t>
            </a:r>
            <a:r>
              <a:rPr lang="en-US" strike="sngStrike" dirty="0" smtClean="0"/>
              <a:t>probably</a:t>
            </a:r>
            <a:r>
              <a:rPr lang="en-US" dirty="0" smtClean="0"/>
              <a:t> have made mistakes before</a:t>
            </a:r>
          </a:p>
          <a:p>
            <a:r>
              <a:rPr lang="en-US" dirty="0" smtClean="0"/>
              <a:t>If you’ve never made a game, you will make mistakes and just need to try and try again</a:t>
            </a:r>
          </a:p>
          <a:p>
            <a:r>
              <a:rPr lang="en-US" dirty="0" smtClean="0"/>
              <a:t>Over time, you will find what works and what doesn’t</a:t>
            </a:r>
            <a:endParaRPr lang="en-US" dirty="0"/>
          </a:p>
        </p:txBody>
      </p:sp>
    </p:spTree>
    <p:extLst>
      <p:ext uri="{BB962C8B-B14F-4D97-AF65-F5344CB8AC3E}">
        <p14:creationId xmlns:p14="http://schemas.microsoft.com/office/powerpoint/2010/main" val="116937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DELETE YOUR CODE!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6937583"/>
      </p:ext>
    </p:extLst>
  </p:cSld>
  <p:clrMapOvr>
    <a:masterClrMapping/>
  </p:clrMapOvr>
  <mc:AlternateContent xmlns:mc="http://schemas.openxmlformats.org/markup-compatibility/2006" xmlns:p15="http://schemas.microsoft.com/office/powerpoint/2012/main">
    <mc:Choice Requires="p15">
      <p:transition spd="med">
        <p15:prstTrans prst="fallOver"/>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blaming Kenny</a:t>
            </a:r>
            <a:endParaRPr lang="en-US" dirty="0"/>
          </a:p>
        </p:txBody>
      </p:sp>
      <p:sp>
        <p:nvSpPr>
          <p:cNvPr id="3" name="Content Placeholder 2"/>
          <p:cNvSpPr>
            <a:spLocks noGrp="1"/>
          </p:cNvSpPr>
          <p:nvPr>
            <p:ph idx="1"/>
          </p:nvPr>
        </p:nvSpPr>
        <p:spPr/>
        <p:txBody>
          <a:bodyPr/>
          <a:lstStyle/>
          <a:p>
            <a:r>
              <a:rPr lang="en-US" dirty="0" smtClean="0"/>
              <a:t>Non-digital games</a:t>
            </a:r>
            <a:endParaRPr lang="en-US" dirty="0"/>
          </a:p>
        </p:txBody>
      </p:sp>
    </p:spTree>
    <p:extLst>
      <p:ext uri="{BB962C8B-B14F-4D97-AF65-F5344CB8AC3E}">
        <p14:creationId xmlns:p14="http://schemas.microsoft.com/office/powerpoint/2010/main" val="399945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tried</a:t>
            </a:r>
            <a:endParaRPr lang="en-US" dirty="0"/>
          </a:p>
        </p:txBody>
      </p:sp>
      <p:sp>
        <p:nvSpPr>
          <p:cNvPr id="3" name="Content Placeholder 2"/>
          <p:cNvSpPr>
            <a:spLocks noGrp="1"/>
          </p:cNvSpPr>
          <p:nvPr>
            <p:ph idx="1"/>
          </p:nvPr>
        </p:nvSpPr>
        <p:spPr/>
        <p:txBody>
          <a:bodyPr/>
          <a:lstStyle/>
          <a:p>
            <a:r>
              <a:rPr lang="en-US" dirty="0" smtClean="0"/>
              <a:t>If you have comments/questions, ask me or anyone else. If nothing else, they will point you in the right direction.</a:t>
            </a:r>
          </a:p>
          <a:p>
            <a:r>
              <a:rPr lang="en-US" dirty="0" smtClean="0"/>
              <a:t>This was my first attempt to do one of these talks, so it was a little awkward IMHO</a:t>
            </a:r>
          </a:p>
          <a:p>
            <a:r>
              <a:rPr lang="en-US" dirty="0" smtClean="0"/>
              <a:t>Bears…</a:t>
            </a:r>
            <a:endParaRPr lang="en-US" dirty="0"/>
          </a:p>
        </p:txBody>
      </p:sp>
    </p:spTree>
    <p:extLst>
      <p:ext uri="{BB962C8B-B14F-4D97-AF65-F5344CB8AC3E}">
        <p14:creationId xmlns:p14="http://schemas.microsoft.com/office/powerpoint/2010/main" val="36909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*POOF*</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838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1395</TotalTime>
  <Words>2187</Words>
  <Application>Microsoft Office PowerPoint</Application>
  <PresentationFormat>Widescreen</PresentationFormat>
  <Paragraphs>103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Game, what is it?</vt:lpstr>
      <vt:lpstr>What is Game?</vt:lpstr>
      <vt:lpstr>Reality – A Technical Overview</vt:lpstr>
      <vt:lpstr>Technical Components</vt:lpstr>
      <vt:lpstr>You haven’t told me anything…</vt:lpstr>
      <vt:lpstr>DELETE YOUR CODE!</vt:lpstr>
      <vt:lpstr>I’m blaming Kenny</vt:lpstr>
      <vt:lpstr>I tried</vt:lpstr>
      <vt:lpstr>*POOF*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what is it?</dc:title>
  <dc:creator>Vinnie Simonetti</dc:creator>
  <cp:lastModifiedBy>Vinnie Simonetti</cp:lastModifiedBy>
  <cp:revision>117</cp:revision>
  <dcterms:created xsi:type="dcterms:W3CDTF">2013-09-16T20:59:24Z</dcterms:created>
  <dcterms:modified xsi:type="dcterms:W3CDTF">2013-09-17T23:40:00Z</dcterms:modified>
</cp:coreProperties>
</file>